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8" r:id="rId3"/>
    <p:sldId id="266" r:id="rId4"/>
    <p:sldId id="267" r:id="rId5"/>
    <p:sldId id="257" r:id="rId6"/>
    <p:sldId id="258" r:id="rId7"/>
    <p:sldId id="269" r:id="rId8"/>
    <p:sldId id="259" r:id="rId9"/>
    <p:sldId id="260" r:id="rId10"/>
    <p:sldId id="261" r:id="rId11"/>
    <p:sldId id="270" r:id="rId12"/>
    <p:sldId id="271" r:id="rId13"/>
    <p:sldId id="262"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CA5D74-A4E7-4CBF-A4F2-5B250281D6A3}" v="15" dt="2022-12-01T07:12:12.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4660"/>
  </p:normalViewPr>
  <p:slideViewPr>
    <p:cSldViewPr snapToGrid="0">
      <p:cViewPr varScale="1">
        <p:scale>
          <a:sx n="68" d="100"/>
          <a:sy n="68" d="100"/>
        </p:scale>
        <p:origin x="2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czerwonka" userId="b7af47bcc2b4699f" providerId="LiveId" clId="{65CA5D74-A4E7-4CBF-A4F2-5B250281D6A3}"/>
    <pc:docChg chg="undo custSel modSld modMainMaster">
      <pc:chgData name="alex czerwonka" userId="b7af47bcc2b4699f" providerId="LiveId" clId="{65CA5D74-A4E7-4CBF-A4F2-5B250281D6A3}" dt="2022-12-01T07:17:41.823" v="73" actId="255"/>
      <pc:docMkLst>
        <pc:docMk/>
      </pc:docMkLst>
      <pc:sldChg chg="addSp delSp modSp mod">
        <pc:chgData name="alex czerwonka" userId="b7af47bcc2b4699f" providerId="LiveId" clId="{65CA5D74-A4E7-4CBF-A4F2-5B250281D6A3}" dt="2022-12-01T07:17:41.823" v="73" actId="255"/>
        <pc:sldMkLst>
          <pc:docMk/>
          <pc:sldMk cId="2507518350" sldId="256"/>
        </pc:sldMkLst>
        <pc:spChg chg="mod">
          <ac:chgData name="alex czerwonka" userId="b7af47bcc2b4699f" providerId="LiveId" clId="{65CA5D74-A4E7-4CBF-A4F2-5B250281D6A3}" dt="2022-12-01T07:15:20.931" v="64" actId="20577"/>
          <ac:spMkLst>
            <pc:docMk/>
            <pc:sldMk cId="2507518350" sldId="256"/>
            <ac:spMk id="2" creationId="{7CC876B0-6DD1-C3AA-3D46-44E0F465E924}"/>
          </ac:spMkLst>
        </pc:spChg>
        <pc:spChg chg="mod">
          <ac:chgData name="alex czerwonka" userId="b7af47bcc2b4699f" providerId="LiveId" clId="{65CA5D74-A4E7-4CBF-A4F2-5B250281D6A3}" dt="2022-12-01T07:17:41.823" v="73" actId="255"/>
          <ac:spMkLst>
            <pc:docMk/>
            <pc:sldMk cId="2507518350" sldId="256"/>
            <ac:spMk id="3" creationId="{731B6000-8EA7-C559-1C98-840B819C9130}"/>
          </ac:spMkLst>
        </pc:spChg>
        <pc:spChg chg="add mod">
          <ac:chgData name="alex czerwonka" userId="b7af47bcc2b4699f" providerId="LiveId" clId="{65CA5D74-A4E7-4CBF-A4F2-5B250281D6A3}" dt="2022-12-01T06:58:04.996" v="20"/>
          <ac:spMkLst>
            <pc:docMk/>
            <pc:sldMk cId="2507518350" sldId="256"/>
            <ac:spMk id="5" creationId="{3F46832F-03AA-7E34-B4BA-01F191D73896}"/>
          </ac:spMkLst>
        </pc:spChg>
        <pc:spChg chg="add del">
          <ac:chgData name="alex czerwonka" userId="b7af47bcc2b4699f" providerId="LiveId" clId="{65CA5D74-A4E7-4CBF-A4F2-5B250281D6A3}" dt="2022-12-01T06:58:04.996" v="20"/>
          <ac:spMkLst>
            <pc:docMk/>
            <pc:sldMk cId="2507518350" sldId="256"/>
            <ac:spMk id="6" creationId="{3AE4D8B7-F443-9FDD-EDC5-0C992AE42649}"/>
          </ac:spMkLst>
        </pc:spChg>
      </pc:sldChg>
      <pc:sldChg chg="delSp modSp">
        <pc:chgData name="alex czerwonka" userId="b7af47bcc2b4699f" providerId="LiveId" clId="{65CA5D74-A4E7-4CBF-A4F2-5B250281D6A3}" dt="2022-12-01T07:09:03.910" v="41"/>
        <pc:sldMkLst>
          <pc:docMk/>
          <pc:sldMk cId="2133092791" sldId="257"/>
        </pc:sldMkLst>
        <pc:spChg chg="mod">
          <ac:chgData name="alex czerwonka" userId="b7af47bcc2b4699f" providerId="LiveId" clId="{65CA5D74-A4E7-4CBF-A4F2-5B250281D6A3}" dt="2022-12-01T07:09:03.910" v="41"/>
          <ac:spMkLst>
            <pc:docMk/>
            <pc:sldMk cId="2133092791" sldId="257"/>
            <ac:spMk id="2" creationId="{F17608E8-BDAC-606D-AA23-B59601D68D32}"/>
          </ac:spMkLst>
        </pc:spChg>
        <pc:spChg chg="del">
          <ac:chgData name="alex czerwonka" userId="b7af47bcc2b4699f" providerId="LiveId" clId="{65CA5D74-A4E7-4CBF-A4F2-5B250281D6A3}" dt="2022-12-01T06:58:03.433" v="19"/>
          <ac:spMkLst>
            <pc:docMk/>
            <pc:sldMk cId="2133092791" sldId="257"/>
            <ac:spMk id="5" creationId="{0A776225-B40A-86DB-BFC7-BB882C6B1D2C}"/>
          </ac:spMkLst>
        </pc:spChg>
        <pc:spChg chg="mod">
          <ac:chgData name="alex czerwonka" userId="b7af47bcc2b4699f" providerId="LiveId" clId="{65CA5D74-A4E7-4CBF-A4F2-5B250281D6A3}" dt="2022-12-01T07:09:03.910" v="41"/>
          <ac:spMkLst>
            <pc:docMk/>
            <pc:sldMk cId="2133092791" sldId="257"/>
            <ac:spMk id="6" creationId="{BD51CA39-EC12-D27A-1203-F7D988072571}"/>
          </ac:spMkLst>
        </pc:spChg>
      </pc:sldChg>
      <pc:sldChg chg="delSp modSp">
        <pc:chgData name="alex czerwonka" userId="b7af47bcc2b4699f" providerId="LiveId" clId="{65CA5D74-A4E7-4CBF-A4F2-5B250281D6A3}" dt="2022-12-01T07:09:03.910" v="41"/>
        <pc:sldMkLst>
          <pc:docMk/>
          <pc:sldMk cId="3229713767" sldId="258"/>
        </pc:sldMkLst>
        <pc:spChg chg="del">
          <ac:chgData name="alex czerwonka" userId="b7af47bcc2b4699f" providerId="LiveId" clId="{65CA5D74-A4E7-4CBF-A4F2-5B250281D6A3}" dt="2022-12-01T06:58:03.433" v="19"/>
          <ac:spMkLst>
            <pc:docMk/>
            <pc:sldMk cId="3229713767" sldId="258"/>
            <ac:spMk id="5" creationId="{6BA1AB29-9D7B-B5B1-557D-B84629478272}"/>
          </ac:spMkLst>
        </pc:spChg>
        <pc:spChg chg="mod">
          <ac:chgData name="alex czerwonka" userId="b7af47bcc2b4699f" providerId="LiveId" clId="{65CA5D74-A4E7-4CBF-A4F2-5B250281D6A3}" dt="2022-12-01T07:09:03.910" v="41"/>
          <ac:spMkLst>
            <pc:docMk/>
            <pc:sldMk cId="3229713767" sldId="258"/>
            <ac:spMk id="6" creationId="{6EE50057-CDE0-C66A-92AB-903C30783C81}"/>
          </ac:spMkLst>
        </pc:spChg>
      </pc:sldChg>
      <pc:sldChg chg="delSp modSp mod">
        <pc:chgData name="alex czerwonka" userId="b7af47bcc2b4699f" providerId="LiveId" clId="{65CA5D74-A4E7-4CBF-A4F2-5B250281D6A3}" dt="2022-12-01T07:09:03.910" v="41"/>
        <pc:sldMkLst>
          <pc:docMk/>
          <pc:sldMk cId="1075752884" sldId="259"/>
        </pc:sldMkLst>
        <pc:spChg chg="mod">
          <ac:chgData name="alex czerwonka" userId="b7af47bcc2b4699f" providerId="LiveId" clId="{65CA5D74-A4E7-4CBF-A4F2-5B250281D6A3}" dt="2022-12-01T06:58:00.738" v="18" actId="1076"/>
          <ac:spMkLst>
            <pc:docMk/>
            <pc:sldMk cId="1075752884" sldId="259"/>
            <ac:spMk id="4" creationId="{5E88CF18-B0AA-5EA6-8363-7BB4FCEF012A}"/>
          </ac:spMkLst>
        </pc:spChg>
        <pc:spChg chg="del">
          <ac:chgData name="alex czerwonka" userId="b7af47bcc2b4699f" providerId="LiveId" clId="{65CA5D74-A4E7-4CBF-A4F2-5B250281D6A3}" dt="2022-12-01T06:58:03.433" v="19"/>
          <ac:spMkLst>
            <pc:docMk/>
            <pc:sldMk cId="1075752884" sldId="259"/>
            <ac:spMk id="5" creationId="{99FBAB01-3CB4-46F7-2E4F-52F313F6DCBC}"/>
          </ac:spMkLst>
        </pc:spChg>
        <pc:spChg chg="mod">
          <ac:chgData name="alex czerwonka" userId="b7af47bcc2b4699f" providerId="LiveId" clId="{65CA5D74-A4E7-4CBF-A4F2-5B250281D6A3}" dt="2022-12-01T07:09:03.910" v="41"/>
          <ac:spMkLst>
            <pc:docMk/>
            <pc:sldMk cId="1075752884" sldId="259"/>
            <ac:spMk id="6" creationId="{5264AEC7-7336-82A6-3582-9D27EDE3960A}"/>
          </ac:spMkLst>
        </pc:spChg>
      </pc:sldChg>
      <pc:sldChg chg="delSp modSp">
        <pc:chgData name="alex czerwonka" userId="b7af47bcc2b4699f" providerId="LiveId" clId="{65CA5D74-A4E7-4CBF-A4F2-5B250281D6A3}" dt="2022-12-01T07:09:03.910" v="41"/>
        <pc:sldMkLst>
          <pc:docMk/>
          <pc:sldMk cId="808939390" sldId="260"/>
        </pc:sldMkLst>
        <pc:spChg chg="del">
          <ac:chgData name="alex czerwonka" userId="b7af47bcc2b4699f" providerId="LiveId" clId="{65CA5D74-A4E7-4CBF-A4F2-5B250281D6A3}" dt="2022-12-01T06:58:03.433" v="19"/>
          <ac:spMkLst>
            <pc:docMk/>
            <pc:sldMk cId="808939390" sldId="260"/>
            <ac:spMk id="5" creationId="{0DF6D0B5-8993-B420-EA4D-256842543CBF}"/>
          </ac:spMkLst>
        </pc:spChg>
        <pc:spChg chg="mod">
          <ac:chgData name="alex czerwonka" userId="b7af47bcc2b4699f" providerId="LiveId" clId="{65CA5D74-A4E7-4CBF-A4F2-5B250281D6A3}" dt="2022-12-01T07:09:03.910" v="41"/>
          <ac:spMkLst>
            <pc:docMk/>
            <pc:sldMk cId="808939390" sldId="260"/>
            <ac:spMk id="6" creationId="{564AEEE9-1ED8-1F66-2135-99D4D19FD0DA}"/>
          </ac:spMkLst>
        </pc:spChg>
      </pc:sldChg>
      <pc:sldChg chg="delSp modSp">
        <pc:chgData name="alex czerwonka" userId="b7af47bcc2b4699f" providerId="LiveId" clId="{65CA5D74-A4E7-4CBF-A4F2-5B250281D6A3}" dt="2022-12-01T07:09:03.910" v="41"/>
        <pc:sldMkLst>
          <pc:docMk/>
          <pc:sldMk cId="1351262209" sldId="261"/>
        </pc:sldMkLst>
        <pc:spChg chg="del">
          <ac:chgData name="alex czerwonka" userId="b7af47bcc2b4699f" providerId="LiveId" clId="{65CA5D74-A4E7-4CBF-A4F2-5B250281D6A3}" dt="2022-12-01T06:58:03.433" v="19"/>
          <ac:spMkLst>
            <pc:docMk/>
            <pc:sldMk cId="1351262209" sldId="261"/>
            <ac:spMk id="5" creationId="{D3E97650-AC7A-E859-C989-CD362F31C806}"/>
          </ac:spMkLst>
        </pc:spChg>
        <pc:spChg chg="mod">
          <ac:chgData name="alex czerwonka" userId="b7af47bcc2b4699f" providerId="LiveId" clId="{65CA5D74-A4E7-4CBF-A4F2-5B250281D6A3}" dt="2022-12-01T07:09:03.910" v="41"/>
          <ac:spMkLst>
            <pc:docMk/>
            <pc:sldMk cId="1351262209" sldId="261"/>
            <ac:spMk id="6" creationId="{A0D1826F-3A87-2B4F-80D1-C5C4AAC28EB8}"/>
          </ac:spMkLst>
        </pc:spChg>
      </pc:sldChg>
      <pc:sldChg chg="delSp modSp">
        <pc:chgData name="alex czerwonka" userId="b7af47bcc2b4699f" providerId="LiveId" clId="{65CA5D74-A4E7-4CBF-A4F2-5B250281D6A3}" dt="2022-12-01T07:09:03.910" v="41"/>
        <pc:sldMkLst>
          <pc:docMk/>
          <pc:sldMk cId="694989394" sldId="262"/>
        </pc:sldMkLst>
        <pc:spChg chg="del">
          <ac:chgData name="alex czerwonka" userId="b7af47bcc2b4699f" providerId="LiveId" clId="{65CA5D74-A4E7-4CBF-A4F2-5B250281D6A3}" dt="2022-12-01T06:58:03.433" v="19"/>
          <ac:spMkLst>
            <pc:docMk/>
            <pc:sldMk cId="694989394" sldId="262"/>
            <ac:spMk id="5" creationId="{376C0FE8-1905-DE54-3A63-F9F68ADA13F7}"/>
          </ac:spMkLst>
        </pc:spChg>
        <pc:spChg chg="mod">
          <ac:chgData name="alex czerwonka" userId="b7af47bcc2b4699f" providerId="LiveId" clId="{65CA5D74-A4E7-4CBF-A4F2-5B250281D6A3}" dt="2022-12-01T07:09:03.910" v="41"/>
          <ac:spMkLst>
            <pc:docMk/>
            <pc:sldMk cId="694989394" sldId="262"/>
            <ac:spMk id="6" creationId="{79E0C043-A447-4906-3153-FA80BFA7895C}"/>
          </ac:spMkLst>
        </pc:spChg>
      </pc:sldChg>
      <pc:sldChg chg="delSp modSp">
        <pc:chgData name="alex czerwonka" userId="b7af47bcc2b4699f" providerId="LiveId" clId="{65CA5D74-A4E7-4CBF-A4F2-5B250281D6A3}" dt="2022-12-01T07:09:03.910" v="41"/>
        <pc:sldMkLst>
          <pc:docMk/>
          <pc:sldMk cId="4182823800" sldId="263"/>
        </pc:sldMkLst>
        <pc:spChg chg="del">
          <ac:chgData name="alex czerwonka" userId="b7af47bcc2b4699f" providerId="LiveId" clId="{65CA5D74-A4E7-4CBF-A4F2-5B250281D6A3}" dt="2022-12-01T06:58:03.433" v="19"/>
          <ac:spMkLst>
            <pc:docMk/>
            <pc:sldMk cId="4182823800" sldId="263"/>
            <ac:spMk id="3" creationId="{CE9E461B-7679-8899-F07C-ADA4E5DA0961}"/>
          </ac:spMkLst>
        </pc:spChg>
        <pc:spChg chg="mod">
          <ac:chgData name="alex czerwonka" userId="b7af47bcc2b4699f" providerId="LiveId" clId="{65CA5D74-A4E7-4CBF-A4F2-5B250281D6A3}" dt="2022-12-01T07:09:03.910" v="41"/>
          <ac:spMkLst>
            <pc:docMk/>
            <pc:sldMk cId="4182823800" sldId="263"/>
            <ac:spMk id="4" creationId="{CA7C01D2-1991-CD36-6471-4514D5601DE2}"/>
          </ac:spMkLst>
        </pc:spChg>
      </pc:sldChg>
      <pc:sldChg chg="delSp modSp">
        <pc:chgData name="alex czerwonka" userId="b7af47bcc2b4699f" providerId="LiveId" clId="{65CA5D74-A4E7-4CBF-A4F2-5B250281D6A3}" dt="2022-12-01T07:09:03.910" v="41"/>
        <pc:sldMkLst>
          <pc:docMk/>
          <pc:sldMk cId="3305256223" sldId="266"/>
        </pc:sldMkLst>
        <pc:spChg chg="mod">
          <ac:chgData name="alex czerwonka" userId="b7af47bcc2b4699f" providerId="LiveId" clId="{65CA5D74-A4E7-4CBF-A4F2-5B250281D6A3}" dt="2022-12-01T07:09:03.910" v="41"/>
          <ac:spMkLst>
            <pc:docMk/>
            <pc:sldMk cId="3305256223" sldId="266"/>
            <ac:spMk id="2" creationId="{5D8393DE-1E06-3446-BA2A-855DC3A0543C}"/>
          </ac:spMkLst>
        </pc:spChg>
        <pc:spChg chg="del">
          <ac:chgData name="alex czerwonka" userId="b7af47bcc2b4699f" providerId="LiveId" clId="{65CA5D74-A4E7-4CBF-A4F2-5B250281D6A3}" dt="2022-12-01T06:58:03.433" v="19"/>
          <ac:spMkLst>
            <pc:docMk/>
            <pc:sldMk cId="3305256223" sldId="266"/>
            <ac:spMk id="5" creationId="{440659E3-E05F-C19A-272D-5076EC1D3E8E}"/>
          </ac:spMkLst>
        </pc:spChg>
        <pc:spChg chg="mod">
          <ac:chgData name="alex czerwonka" userId="b7af47bcc2b4699f" providerId="LiveId" clId="{65CA5D74-A4E7-4CBF-A4F2-5B250281D6A3}" dt="2022-12-01T07:09:03.910" v="41"/>
          <ac:spMkLst>
            <pc:docMk/>
            <pc:sldMk cId="3305256223" sldId="266"/>
            <ac:spMk id="6" creationId="{D51FCF50-5EFE-C95B-7668-5F9D9B8DD00C}"/>
          </ac:spMkLst>
        </pc:spChg>
      </pc:sldChg>
      <pc:sldChg chg="delSp modSp mod">
        <pc:chgData name="alex czerwonka" userId="b7af47bcc2b4699f" providerId="LiveId" clId="{65CA5D74-A4E7-4CBF-A4F2-5B250281D6A3}" dt="2022-12-01T07:09:03.910" v="41"/>
        <pc:sldMkLst>
          <pc:docMk/>
          <pc:sldMk cId="4060929665" sldId="267"/>
        </pc:sldMkLst>
        <pc:spChg chg="mod">
          <ac:chgData name="alex czerwonka" userId="b7af47bcc2b4699f" providerId="LiveId" clId="{65CA5D74-A4E7-4CBF-A4F2-5B250281D6A3}" dt="2022-12-01T07:06:38.982" v="39" actId="20577"/>
          <ac:spMkLst>
            <pc:docMk/>
            <pc:sldMk cId="4060929665" sldId="267"/>
            <ac:spMk id="3" creationId="{D874C47A-232E-7DF4-F2F0-7C2BE9B32061}"/>
          </ac:spMkLst>
        </pc:spChg>
        <pc:spChg chg="del">
          <ac:chgData name="alex czerwonka" userId="b7af47bcc2b4699f" providerId="LiveId" clId="{65CA5D74-A4E7-4CBF-A4F2-5B250281D6A3}" dt="2022-12-01T06:58:03.433" v="19"/>
          <ac:spMkLst>
            <pc:docMk/>
            <pc:sldMk cId="4060929665" sldId="267"/>
            <ac:spMk id="5" creationId="{0D83C25D-42ED-C647-80C8-F4F93B2EC4AB}"/>
          </ac:spMkLst>
        </pc:spChg>
        <pc:spChg chg="mod">
          <ac:chgData name="alex czerwonka" userId="b7af47bcc2b4699f" providerId="LiveId" clId="{65CA5D74-A4E7-4CBF-A4F2-5B250281D6A3}" dt="2022-12-01T07:09:03.910" v="41"/>
          <ac:spMkLst>
            <pc:docMk/>
            <pc:sldMk cId="4060929665" sldId="267"/>
            <ac:spMk id="6" creationId="{405C9820-4119-FE18-7C39-24AB0906B757}"/>
          </ac:spMkLst>
        </pc:spChg>
      </pc:sldChg>
      <pc:sldChg chg="delSp modSp mod">
        <pc:chgData name="alex czerwonka" userId="b7af47bcc2b4699f" providerId="LiveId" clId="{65CA5D74-A4E7-4CBF-A4F2-5B250281D6A3}" dt="2022-12-01T07:14:00.140" v="58" actId="478"/>
        <pc:sldMkLst>
          <pc:docMk/>
          <pc:sldMk cId="570359842" sldId="268"/>
        </pc:sldMkLst>
        <pc:spChg chg="mod">
          <ac:chgData name="alex czerwonka" userId="b7af47bcc2b4699f" providerId="LiveId" clId="{65CA5D74-A4E7-4CBF-A4F2-5B250281D6A3}" dt="2022-12-01T07:09:03.910" v="41"/>
          <ac:spMkLst>
            <pc:docMk/>
            <pc:sldMk cId="570359842" sldId="268"/>
            <ac:spMk id="2" creationId="{5D8393DE-1E06-3446-BA2A-855DC3A0543C}"/>
          </ac:spMkLst>
        </pc:spChg>
        <pc:spChg chg="mod">
          <ac:chgData name="alex czerwonka" userId="b7af47bcc2b4699f" providerId="LiveId" clId="{65CA5D74-A4E7-4CBF-A4F2-5B250281D6A3}" dt="2022-12-01T07:12:54.803" v="55" actId="1076"/>
          <ac:spMkLst>
            <pc:docMk/>
            <pc:sldMk cId="570359842" sldId="268"/>
            <ac:spMk id="3" creationId="{985D8E2D-3702-BED0-C9D7-E0FA5B542EAF}"/>
          </ac:spMkLst>
        </pc:spChg>
        <pc:spChg chg="del">
          <ac:chgData name="alex czerwonka" userId="b7af47bcc2b4699f" providerId="LiveId" clId="{65CA5D74-A4E7-4CBF-A4F2-5B250281D6A3}" dt="2022-12-01T06:58:03.433" v="19"/>
          <ac:spMkLst>
            <pc:docMk/>
            <pc:sldMk cId="570359842" sldId="268"/>
            <ac:spMk id="5" creationId="{8C6E2795-842A-6C69-1D46-0AD38A6FD342}"/>
          </ac:spMkLst>
        </pc:spChg>
        <pc:spChg chg="del mod">
          <ac:chgData name="alex czerwonka" userId="b7af47bcc2b4699f" providerId="LiveId" clId="{65CA5D74-A4E7-4CBF-A4F2-5B250281D6A3}" dt="2022-12-01T07:03:48.131" v="33" actId="478"/>
          <ac:spMkLst>
            <pc:docMk/>
            <pc:sldMk cId="570359842" sldId="268"/>
            <ac:spMk id="6" creationId="{D2F91D91-31FB-B5C6-65D4-2B4045398A60}"/>
          </ac:spMkLst>
        </pc:spChg>
        <pc:spChg chg="del mod">
          <ac:chgData name="alex czerwonka" userId="b7af47bcc2b4699f" providerId="LiveId" clId="{65CA5D74-A4E7-4CBF-A4F2-5B250281D6A3}" dt="2022-12-01T07:07:50.783" v="40" actId="478"/>
          <ac:spMkLst>
            <pc:docMk/>
            <pc:sldMk cId="570359842" sldId="268"/>
            <ac:spMk id="7" creationId="{423B9443-2516-4691-6A99-C5A5D4CE46FA}"/>
          </ac:spMkLst>
        </pc:spChg>
        <pc:spChg chg="del mod">
          <ac:chgData name="alex czerwonka" userId="b7af47bcc2b4699f" providerId="LiveId" clId="{65CA5D74-A4E7-4CBF-A4F2-5B250281D6A3}" dt="2022-12-01T07:14:00.140" v="58" actId="478"/>
          <ac:spMkLst>
            <pc:docMk/>
            <pc:sldMk cId="570359842" sldId="268"/>
            <ac:spMk id="8" creationId="{E9F9204D-FB79-20CD-757D-54CE94889264}"/>
          </ac:spMkLst>
        </pc:spChg>
      </pc:sldChg>
      <pc:sldChg chg="delSp modSp">
        <pc:chgData name="alex czerwonka" userId="b7af47bcc2b4699f" providerId="LiveId" clId="{65CA5D74-A4E7-4CBF-A4F2-5B250281D6A3}" dt="2022-12-01T07:09:03.910" v="41"/>
        <pc:sldMkLst>
          <pc:docMk/>
          <pc:sldMk cId="2755995240" sldId="269"/>
        </pc:sldMkLst>
        <pc:spChg chg="del">
          <ac:chgData name="alex czerwonka" userId="b7af47bcc2b4699f" providerId="LiveId" clId="{65CA5D74-A4E7-4CBF-A4F2-5B250281D6A3}" dt="2022-12-01T06:58:03.433" v="19"/>
          <ac:spMkLst>
            <pc:docMk/>
            <pc:sldMk cId="2755995240" sldId="269"/>
            <ac:spMk id="5" creationId="{6789A380-DF29-BD47-6EE4-42E3EC7B7F0E}"/>
          </ac:spMkLst>
        </pc:spChg>
        <pc:spChg chg="mod">
          <ac:chgData name="alex czerwonka" userId="b7af47bcc2b4699f" providerId="LiveId" clId="{65CA5D74-A4E7-4CBF-A4F2-5B250281D6A3}" dt="2022-12-01T07:09:03.910" v="41"/>
          <ac:spMkLst>
            <pc:docMk/>
            <pc:sldMk cId="2755995240" sldId="269"/>
            <ac:spMk id="6" creationId="{6236C882-4FB3-5CC3-93CE-C7F89A98F8DE}"/>
          </ac:spMkLst>
        </pc:spChg>
      </pc:sldChg>
      <pc:sldChg chg="delSp modSp">
        <pc:chgData name="alex czerwonka" userId="b7af47bcc2b4699f" providerId="LiveId" clId="{65CA5D74-A4E7-4CBF-A4F2-5B250281D6A3}" dt="2022-12-01T07:09:03.910" v="41"/>
        <pc:sldMkLst>
          <pc:docMk/>
          <pc:sldMk cId="2347800178" sldId="270"/>
        </pc:sldMkLst>
        <pc:spChg chg="del">
          <ac:chgData name="alex czerwonka" userId="b7af47bcc2b4699f" providerId="LiveId" clId="{65CA5D74-A4E7-4CBF-A4F2-5B250281D6A3}" dt="2022-12-01T06:58:03.433" v="19"/>
          <ac:spMkLst>
            <pc:docMk/>
            <pc:sldMk cId="2347800178" sldId="270"/>
            <ac:spMk id="5" creationId="{8A996358-ED43-4683-A561-E1DCD74E6E7E}"/>
          </ac:spMkLst>
        </pc:spChg>
        <pc:spChg chg="mod">
          <ac:chgData name="alex czerwonka" userId="b7af47bcc2b4699f" providerId="LiveId" clId="{65CA5D74-A4E7-4CBF-A4F2-5B250281D6A3}" dt="2022-12-01T07:09:03.910" v="41"/>
          <ac:spMkLst>
            <pc:docMk/>
            <pc:sldMk cId="2347800178" sldId="270"/>
            <ac:spMk id="6" creationId="{F370A215-B4D2-E5C5-8242-EAB93C74F8C9}"/>
          </ac:spMkLst>
        </pc:spChg>
      </pc:sldChg>
      <pc:sldChg chg="delSp modSp">
        <pc:chgData name="alex czerwonka" userId="b7af47bcc2b4699f" providerId="LiveId" clId="{65CA5D74-A4E7-4CBF-A4F2-5B250281D6A3}" dt="2022-12-01T07:09:03.910" v="41"/>
        <pc:sldMkLst>
          <pc:docMk/>
          <pc:sldMk cId="3435074049" sldId="271"/>
        </pc:sldMkLst>
        <pc:spChg chg="mod">
          <ac:chgData name="alex czerwonka" userId="b7af47bcc2b4699f" providerId="LiveId" clId="{65CA5D74-A4E7-4CBF-A4F2-5B250281D6A3}" dt="2022-12-01T07:09:03.910" v="41"/>
          <ac:spMkLst>
            <pc:docMk/>
            <pc:sldMk cId="3435074049" sldId="271"/>
            <ac:spMk id="2" creationId="{7A289F07-E25E-CE0E-B5AA-6133A194648C}"/>
          </ac:spMkLst>
        </pc:spChg>
        <pc:spChg chg="del">
          <ac:chgData name="alex czerwonka" userId="b7af47bcc2b4699f" providerId="LiveId" clId="{65CA5D74-A4E7-4CBF-A4F2-5B250281D6A3}" dt="2022-12-01T06:58:03.433" v="19"/>
          <ac:spMkLst>
            <pc:docMk/>
            <pc:sldMk cId="3435074049" sldId="271"/>
            <ac:spMk id="5" creationId="{46F81954-B786-59DF-419C-21D3505B3701}"/>
          </ac:spMkLst>
        </pc:spChg>
        <pc:spChg chg="mod">
          <ac:chgData name="alex czerwonka" userId="b7af47bcc2b4699f" providerId="LiveId" clId="{65CA5D74-A4E7-4CBF-A4F2-5B250281D6A3}" dt="2022-12-01T07:09:03.910" v="41"/>
          <ac:spMkLst>
            <pc:docMk/>
            <pc:sldMk cId="3435074049" sldId="271"/>
            <ac:spMk id="6" creationId="{5ABCD73C-3766-4E49-CB19-9C874CECD46E}"/>
          </ac:spMkLst>
        </pc:spChg>
      </pc:sldChg>
      <pc:sldMasterChg chg="modSldLayout">
        <pc:chgData name="alex czerwonka" userId="b7af47bcc2b4699f" providerId="LiveId" clId="{65CA5D74-A4E7-4CBF-A4F2-5B250281D6A3}" dt="2022-12-01T07:10:52.191" v="50" actId="20577"/>
        <pc:sldMasterMkLst>
          <pc:docMk/>
          <pc:sldMasterMk cId="1597357317" sldId="2147483660"/>
        </pc:sldMasterMkLst>
        <pc:sldLayoutChg chg="modSp mod">
          <pc:chgData name="alex czerwonka" userId="b7af47bcc2b4699f" providerId="LiveId" clId="{65CA5D74-A4E7-4CBF-A4F2-5B250281D6A3}" dt="2022-12-01T07:10:52.191" v="50" actId="20577"/>
          <pc:sldLayoutMkLst>
            <pc:docMk/>
            <pc:sldMasterMk cId="1597357317" sldId="2147483660"/>
            <pc:sldLayoutMk cId="2635713600" sldId="2147483662"/>
          </pc:sldLayoutMkLst>
          <pc:spChg chg="mod">
            <ac:chgData name="alex czerwonka" userId="b7af47bcc2b4699f" providerId="LiveId" clId="{65CA5D74-A4E7-4CBF-A4F2-5B250281D6A3}" dt="2022-12-01T07:10:52.191" v="50" actId="20577"/>
            <ac:spMkLst>
              <pc:docMk/>
              <pc:sldMasterMk cId="1597357317" sldId="2147483660"/>
              <pc:sldLayoutMk cId="2635713600" sldId="2147483662"/>
              <ac:spMk id="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7DF52B-C74E-405D-B7F4-18BBF4D14F91}" type="datetimeFigureOut">
              <a:rPr lang="en-NZ" smtClean="0"/>
              <a:t>1/12/2022</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6C238-2DF3-4738-9C1B-3A1B0E5CD449}" type="slidenum">
              <a:rPr lang="en-NZ" smtClean="0"/>
              <a:t>‹#›</a:t>
            </a:fld>
            <a:endParaRPr lang="en-NZ"/>
          </a:p>
        </p:txBody>
      </p:sp>
    </p:spTree>
    <p:extLst>
      <p:ext uri="{BB962C8B-B14F-4D97-AF65-F5344CB8AC3E}">
        <p14:creationId xmlns:p14="http://schemas.microsoft.com/office/powerpoint/2010/main" val="296632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1596C238-2DF3-4738-9C1B-3A1B0E5CD449}" type="slidenum">
              <a:rPr lang="en-NZ" smtClean="0"/>
              <a:t>2</a:t>
            </a:fld>
            <a:endParaRPr lang="en-NZ"/>
          </a:p>
        </p:txBody>
      </p:sp>
    </p:spTree>
    <p:extLst>
      <p:ext uri="{BB962C8B-B14F-4D97-AF65-F5344CB8AC3E}">
        <p14:creationId xmlns:p14="http://schemas.microsoft.com/office/powerpoint/2010/main" val="215102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197039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347084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441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798596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7635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2564437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251190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103805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7312" y="5595049"/>
            <a:ext cx="1552054" cy="892628"/>
          </a:xfrm>
        </p:spPr>
        <p:txBody>
          <a:bodyPr/>
          <a:lstStyle>
            <a:lvl1pPr>
              <a:defRPr sz="2800" b="1">
                <a:solidFill>
                  <a:schemeClr val="bg1"/>
                </a:solidFill>
              </a:defRPr>
            </a:lvl1pPr>
          </a:lstStyle>
          <a:p>
            <a:r>
              <a:rPr lang="en-US"/>
              <a:t>2</a:t>
            </a:r>
            <a:endParaRPr lang="en-NZ" dirty="0"/>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263571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a:t>
            </a:r>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385582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288167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a:t>
            </a:r>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89694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a:t>
            </a:r>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381239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a:t>
            </a:r>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307297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151552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a:t>
            </a:r>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C610DB6-46D6-4BAF-A2CE-541405F1E122}" type="slidenum">
              <a:rPr lang="en-NZ" smtClean="0"/>
              <a:t>‹#›</a:t>
            </a:fld>
            <a:endParaRPr lang="en-NZ"/>
          </a:p>
        </p:txBody>
      </p:sp>
    </p:spTree>
    <p:extLst>
      <p:ext uri="{BB962C8B-B14F-4D97-AF65-F5344CB8AC3E}">
        <p14:creationId xmlns:p14="http://schemas.microsoft.com/office/powerpoint/2010/main" val="114021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2</a:t>
            </a:r>
            <a:endParaRPr lang="en-N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C610DB6-46D6-4BAF-A2CE-541405F1E122}" type="slidenum">
              <a:rPr lang="en-NZ" smtClean="0"/>
              <a:t>‹#›</a:t>
            </a:fld>
            <a:endParaRPr lang="en-NZ"/>
          </a:p>
        </p:txBody>
      </p:sp>
    </p:spTree>
    <p:extLst>
      <p:ext uri="{BB962C8B-B14F-4D97-AF65-F5344CB8AC3E}">
        <p14:creationId xmlns:p14="http://schemas.microsoft.com/office/powerpoint/2010/main" val="1597357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rf.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4D5E078-8EAD-AC94-EF54-1332E7BE73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984697">
            <a:off x="2487761" y="168675"/>
            <a:ext cx="2812608" cy="1917578"/>
          </a:xfrm>
          <a:prstGeom prst="rect">
            <a:avLst/>
          </a:prstGeom>
          <a:noFill/>
          <a:ln>
            <a:noFill/>
          </a:ln>
          <a:effectLst/>
        </p:spPr>
      </p:pic>
      <p:sp>
        <p:nvSpPr>
          <p:cNvPr id="2" name="Title 1">
            <a:extLst>
              <a:ext uri="{FF2B5EF4-FFF2-40B4-BE49-F238E27FC236}">
                <a16:creationId xmlns:a16="http://schemas.microsoft.com/office/drawing/2014/main" id="{7CC876B0-6DD1-C3AA-3D46-44E0F465E924}"/>
              </a:ext>
            </a:extLst>
          </p:cNvPr>
          <p:cNvSpPr>
            <a:spLocks noGrp="1"/>
          </p:cNvSpPr>
          <p:nvPr>
            <p:ph type="ctrTitle"/>
          </p:nvPr>
        </p:nvSpPr>
        <p:spPr>
          <a:xfrm>
            <a:off x="1130594" y="1367372"/>
            <a:ext cx="5826719" cy="3195961"/>
          </a:xfrm>
        </p:spPr>
        <p:txBody>
          <a:bodyPr/>
          <a:lstStyle/>
          <a:p>
            <a:r>
              <a:rPr lang="en-NZ" dirty="0"/>
              <a:t>All Age Connect Aotearoa </a:t>
            </a:r>
            <a:br>
              <a:rPr lang="en-NZ" dirty="0"/>
            </a:br>
            <a:r>
              <a:rPr lang="en-NZ" sz="3200" dirty="0"/>
              <a:t>(Incorporated Society)</a:t>
            </a:r>
            <a:endParaRPr lang="en-NZ" dirty="0"/>
          </a:p>
        </p:txBody>
      </p:sp>
      <p:sp>
        <p:nvSpPr>
          <p:cNvPr id="3" name="Subtitle 2">
            <a:extLst>
              <a:ext uri="{FF2B5EF4-FFF2-40B4-BE49-F238E27FC236}">
                <a16:creationId xmlns:a16="http://schemas.microsoft.com/office/drawing/2014/main" id="{731B6000-8EA7-C559-1C98-840B819C9130}"/>
              </a:ext>
            </a:extLst>
          </p:cNvPr>
          <p:cNvSpPr>
            <a:spLocks noGrp="1"/>
          </p:cNvSpPr>
          <p:nvPr>
            <p:ph type="subTitle" idx="1"/>
          </p:nvPr>
        </p:nvSpPr>
        <p:spPr>
          <a:xfrm>
            <a:off x="1130595" y="4666268"/>
            <a:ext cx="5826719" cy="850993"/>
          </a:xfrm>
        </p:spPr>
        <p:txBody>
          <a:bodyPr>
            <a:normAutofit/>
          </a:bodyPr>
          <a:lstStyle/>
          <a:p>
            <a:r>
              <a:rPr lang="en-NZ" sz="3600" dirty="0">
                <a:ln w="15875">
                  <a:solidFill>
                    <a:schemeClr val="tx1"/>
                  </a:solidFill>
                </a:ln>
                <a:solidFill>
                  <a:srgbClr val="FF0000"/>
                </a:solidFill>
              </a:rPr>
              <a:t>Messy Church New Zealand</a:t>
            </a:r>
          </a:p>
        </p:txBody>
      </p:sp>
    </p:spTree>
    <p:extLst>
      <p:ext uri="{BB962C8B-B14F-4D97-AF65-F5344CB8AC3E}">
        <p14:creationId xmlns:p14="http://schemas.microsoft.com/office/powerpoint/2010/main" val="2507518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Constitution Objects:</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940904"/>
            <a:ext cx="6347714" cy="5917096"/>
          </a:xfrm>
        </p:spPr>
        <p:txBody>
          <a:bodyPr>
            <a:normAutofit/>
          </a:bodyPr>
          <a:lstStyle/>
          <a:p>
            <a:pPr marL="342900" marR="17780" lvl="0" indent="-342900">
              <a:buFont typeface="+mj-lt"/>
              <a:buAutoNum type="alphaLcPeriod"/>
              <a:tabLst>
                <a:tab pos="457200" algn="l"/>
              </a:tabLst>
            </a:pPr>
            <a:r>
              <a:rPr lang="en-NZ"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With the consent and on the invitation of local church leaders, to recruit, train and resource leaders to implement these values within existing Churches and communities of faith.</a:t>
            </a:r>
            <a:endParaRPr lang="en-NZ" sz="16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encourage and enable congregations with these values to connect and co-ordinate together and otherwise to promote national and regional groups, conferences, and workshops, and to host international conferences.</a:t>
            </a:r>
            <a:endParaRPr lang="en-NZ" sz="16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develop and implement a National Plan to promote the Messy Church values within churches in New Zealand.</a:t>
            </a:r>
            <a:endParaRPr lang="en-NZ" sz="16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ensure that each Messy Church abides by the relevant Health and Safety and Child-safe regulations and policies that apply in each local situation, noting that the local church authorities have primary responsibility.</a:t>
            </a:r>
            <a:endParaRPr lang="en-NZ" sz="16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do anything else necessary or helpful to the above purposes, limited by the exclusions of section 3.2 below.</a:t>
            </a:r>
            <a:endParaRPr lang="en-NZ" sz="16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6" name="Slide Number Placeholder 5">
            <a:extLst>
              <a:ext uri="{FF2B5EF4-FFF2-40B4-BE49-F238E27FC236}">
                <a16:creationId xmlns:a16="http://schemas.microsoft.com/office/drawing/2014/main" id="{A0D1826F-3A87-2B4F-80D1-C5C4AAC28EB8}"/>
              </a:ext>
            </a:extLst>
          </p:cNvPr>
          <p:cNvSpPr>
            <a:spLocks noGrp="1"/>
          </p:cNvSpPr>
          <p:nvPr>
            <p:ph type="sldNum" sz="quarter" idx="12"/>
          </p:nvPr>
        </p:nvSpPr>
        <p:spPr/>
        <p:txBody>
          <a:bodyPr/>
          <a:lstStyle/>
          <a:p>
            <a:fld id="{FC610DB6-46D6-4BAF-A2CE-541405F1E122}" type="slidenum">
              <a:rPr lang="en-NZ" smtClean="0"/>
              <a:t>10</a:t>
            </a:fld>
            <a:endParaRPr lang="en-NZ"/>
          </a:p>
        </p:txBody>
      </p:sp>
    </p:spTree>
    <p:extLst>
      <p:ext uri="{BB962C8B-B14F-4D97-AF65-F5344CB8AC3E}">
        <p14:creationId xmlns:p14="http://schemas.microsoft.com/office/powerpoint/2010/main" val="135126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599" y="122167"/>
            <a:ext cx="6347713" cy="811283"/>
          </a:xfrm>
        </p:spPr>
        <p:txBody>
          <a:bodyPr>
            <a:normAutofit/>
          </a:bodyPr>
          <a:lstStyle/>
          <a:p>
            <a:r>
              <a:rPr lang="en-NZ" dirty="0"/>
              <a:t>Agreement with BRF UK:</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380999" y="818737"/>
            <a:ext cx="7134226" cy="5639213"/>
          </a:xfrm>
        </p:spPr>
        <p:txBody>
          <a:bodyPr>
            <a:normAutofit/>
          </a:bodyPr>
          <a:lstStyle/>
          <a:p>
            <a:pPr marL="742950" lvl="1" indent="-285750">
              <a:buFont typeface="+mj-lt"/>
              <a:buAutoNum type="arabicPeriod"/>
            </a:pPr>
            <a:r>
              <a:rPr lang="en-GB" sz="2400" dirty="0">
                <a:effectLst/>
                <a:latin typeface="Source Sans Pro" panose="020B0503030403020204" pitchFamily="34" charset="0"/>
                <a:ea typeface="Calibri" panose="020F0502020204030204" pitchFamily="34" charset="0"/>
                <a:cs typeface="Times New Roman" panose="02020603050405020304" pitchFamily="18" charset="0"/>
              </a:rPr>
              <a:t>Under this agreement the Organisation proposes to:</a:t>
            </a:r>
            <a:endParaRPr lang="en-NZ"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pPr>
            <a:r>
              <a:rPr lang="en-GB" sz="2400" dirty="0">
                <a:effectLst/>
                <a:latin typeface="Source Sans Pro" panose="020B0503030403020204" pitchFamily="34" charset="0"/>
                <a:ea typeface="Calibri" panose="020F0502020204030204" pitchFamily="34" charset="0"/>
                <a:cs typeface="Times New Roman" panose="02020603050405020304" pitchFamily="18" charset="0"/>
              </a:rPr>
              <a:t>take responsibility for Messy Church within the Territory (NZ) as defined in clause 2.1;</a:t>
            </a:r>
            <a:endParaRPr lang="en-NZ"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pPr>
            <a:r>
              <a:rPr lang="en-GB" sz="2400" dirty="0">
                <a:effectLst/>
                <a:latin typeface="Source Sans Pro" panose="020B0503030403020204" pitchFamily="34" charset="0"/>
                <a:ea typeface="Calibri" panose="020F0502020204030204" pitchFamily="34" charset="0"/>
                <a:cs typeface="Times New Roman" panose="02020603050405020304" pitchFamily="18" charset="0"/>
              </a:rPr>
              <a:t>become the home of Messy Church NEW ZEALAND; </a:t>
            </a:r>
            <a:endParaRPr lang="en-NZ"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pPr>
            <a:r>
              <a:rPr lang="en-GB" sz="2400" dirty="0">
                <a:effectLst/>
                <a:latin typeface="Source Sans Pro" panose="020B0503030403020204" pitchFamily="34" charset="0"/>
                <a:ea typeface="Calibri" panose="020F0502020204030204" pitchFamily="34" charset="0"/>
                <a:cs typeface="Times New Roman" panose="02020603050405020304" pitchFamily="18" charset="0"/>
              </a:rPr>
              <a:t>resource the further growth and development of Messy Church throughout the Territory;</a:t>
            </a:r>
            <a:endParaRPr lang="en-NZ"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mj-lt"/>
              <a:buAutoNum type="arabicPeriod"/>
            </a:pPr>
            <a:r>
              <a:rPr lang="en-GB" sz="2400" dirty="0">
                <a:effectLst/>
                <a:latin typeface="Source Sans Pro" panose="020B0503030403020204" pitchFamily="34" charset="0"/>
                <a:ea typeface="Calibri" panose="020F0502020204030204" pitchFamily="34" charset="0"/>
                <a:cs typeface="Times New Roman" panose="02020603050405020304" pitchFamily="18" charset="0"/>
              </a:rPr>
              <a:t>use the Trade Marks in relation to Messy Church in accordance with the agreed terms of Appendix 1.</a:t>
            </a:r>
            <a:endParaRPr lang="en-N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6" name="Slide Number Placeholder 5">
            <a:extLst>
              <a:ext uri="{FF2B5EF4-FFF2-40B4-BE49-F238E27FC236}">
                <a16:creationId xmlns:a16="http://schemas.microsoft.com/office/drawing/2014/main" id="{F370A215-B4D2-E5C5-8242-EAB93C74F8C9}"/>
              </a:ext>
            </a:extLst>
          </p:cNvPr>
          <p:cNvSpPr>
            <a:spLocks noGrp="1"/>
          </p:cNvSpPr>
          <p:nvPr>
            <p:ph type="sldNum" sz="quarter" idx="12"/>
          </p:nvPr>
        </p:nvSpPr>
        <p:spPr/>
        <p:txBody>
          <a:bodyPr/>
          <a:lstStyle/>
          <a:p>
            <a:fld id="{FC610DB6-46D6-4BAF-A2CE-541405F1E122}" type="slidenum">
              <a:rPr lang="en-NZ" smtClean="0"/>
              <a:t>11</a:t>
            </a:fld>
            <a:endParaRPr lang="en-NZ"/>
          </a:p>
        </p:txBody>
      </p:sp>
    </p:spTree>
    <p:extLst>
      <p:ext uri="{BB962C8B-B14F-4D97-AF65-F5344CB8AC3E}">
        <p14:creationId xmlns:p14="http://schemas.microsoft.com/office/powerpoint/2010/main" val="234780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89F07-E25E-CE0E-B5AA-6133A194648C}"/>
              </a:ext>
            </a:extLst>
          </p:cNvPr>
          <p:cNvSpPr>
            <a:spLocks noGrp="1"/>
          </p:cNvSpPr>
          <p:nvPr>
            <p:ph type="title"/>
          </p:nvPr>
        </p:nvSpPr>
        <p:spPr/>
        <p:txBody>
          <a:bodyPr/>
          <a:lstStyle/>
          <a:p>
            <a:r>
              <a:rPr lang="en-NZ" dirty="0"/>
              <a:t>Agreement with BRF UK:</a:t>
            </a:r>
          </a:p>
        </p:txBody>
      </p:sp>
      <p:sp>
        <p:nvSpPr>
          <p:cNvPr id="3" name="Content Placeholder 2">
            <a:extLst>
              <a:ext uri="{FF2B5EF4-FFF2-40B4-BE49-F238E27FC236}">
                <a16:creationId xmlns:a16="http://schemas.microsoft.com/office/drawing/2014/main" id="{8264BF10-0F06-C985-291B-2623B0CB39D5}"/>
              </a:ext>
            </a:extLst>
          </p:cNvPr>
          <p:cNvSpPr>
            <a:spLocks noGrp="1"/>
          </p:cNvSpPr>
          <p:nvPr>
            <p:ph idx="1"/>
          </p:nvPr>
        </p:nvSpPr>
        <p:spPr>
          <a:xfrm>
            <a:off x="609599" y="1485900"/>
            <a:ext cx="6347714" cy="4555463"/>
          </a:xfrm>
        </p:spPr>
        <p:txBody>
          <a:bodyPr>
            <a:normAutofit lnSpcReduction="10000"/>
          </a:bodyPr>
          <a:lstStyle/>
          <a:p>
            <a:r>
              <a:rPr lang="en-GB" dirty="0">
                <a:latin typeface="Source Sans Pro" panose="020B0503030403020204" pitchFamily="34" charset="0"/>
                <a:ea typeface="Calibri" panose="020F0502020204030204" pitchFamily="34" charset="0"/>
                <a:cs typeface="Times New Roman" panose="02020603050405020304" pitchFamily="18" charset="0"/>
              </a:rPr>
              <a:t>Part of the Agreement means that in exchange for the rights grant to us we would need to return to BRF UK some funding as set out in Clause 5.1.2:-</a:t>
            </a:r>
          </a:p>
          <a:p>
            <a:r>
              <a:rPr lang="en-GB" sz="1800" dirty="0">
                <a:effectLst/>
                <a:latin typeface="Source Sans Pro" panose="020B0503030403020204" pitchFamily="34" charset="0"/>
                <a:ea typeface="Calibri" panose="020F0502020204030204" pitchFamily="34" charset="0"/>
                <a:cs typeface="Times New Roman" panose="02020603050405020304" pitchFamily="18" charset="0"/>
              </a:rPr>
              <a:t>pay to BRF annually, within sixty (60) days after the end of each calendar year, an amount equal to </a:t>
            </a:r>
            <a:r>
              <a:rPr lang="en-GB" sz="1800" dirty="0">
                <a:effectLst/>
                <a:highlight>
                  <a:srgbClr val="FFFF00"/>
                </a:highlight>
                <a:latin typeface="Source Sans Pro" panose="020B0503030403020204" pitchFamily="34" charset="0"/>
                <a:ea typeface="Calibri" panose="020F0502020204030204" pitchFamily="34" charset="0"/>
                <a:cs typeface="Times New Roman" panose="02020603050405020304" pitchFamily="18" charset="0"/>
              </a:rPr>
              <a:t>five percent (5%) of all unrestricted donations </a:t>
            </a:r>
            <a:r>
              <a:rPr lang="en-GB" sz="1800" dirty="0">
                <a:effectLst/>
                <a:latin typeface="Source Sans Pro" panose="020B0503030403020204" pitchFamily="34" charset="0"/>
                <a:ea typeface="Calibri" panose="020F0502020204030204" pitchFamily="34" charset="0"/>
                <a:cs typeface="Times New Roman" panose="02020603050405020304" pitchFamily="18" charset="0"/>
              </a:rPr>
              <a:t>received by the Organisation during the calendar year plus </a:t>
            </a:r>
            <a:r>
              <a:rPr lang="en-GB" sz="1800" dirty="0">
                <a:effectLst/>
                <a:highlight>
                  <a:srgbClr val="FFFF00"/>
                </a:highlight>
                <a:latin typeface="Source Sans Pro" panose="020B0503030403020204" pitchFamily="34" charset="0"/>
                <a:ea typeface="Calibri" panose="020F0502020204030204" pitchFamily="34" charset="0"/>
                <a:cs typeface="Times New Roman" panose="02020603050405020304" pitchFamily="18" charset="0"/>
              </a:rPr>
              <a:t>ten percent (10%) of all net revenues after expenses received from the sale of goods and services  that use the Trade Marks</a:t>
            </a:r>
            <a:r>
              <a:rPr lang="en-GB" sz="1800" dirty="0">
                <a:effectLst/>
                <a:latin typeface="Source Sans Pro" panose="020B0503030403020204" pitchFamily="34" charset="0"/>
                <a:ea typeface="Calibri" panose="020F0502020204030204" pitchFamily="34" charset="0"/>
                <a:cs typeface="Times New Roman" panose="02020603050405020304" pitchFamily="18" charset="0"/>
              </a:rPr>
              <a:t>. The Organisation further agrees to provide BRF with a summary of the financial information used to make the calculations described in this subsection and, when available and accepted or approved by the Organisation’s board of directors, to provide BRF with copies of the Organisation’s final year-end financial statements.</a:t>
            </a:r>
          </a:p>
          <a:p>
            <a:pPr marL="0" indent="0">
              <a:buNone/>
            </a:pPr>
            <a:br>
              <a:rPr lang="en-GB" dirty="0">
                <a:latin typeface="Source Sans Pro" panose="020B0503030403020204" pitchFamily="34" charset="0"/>
                <a:ea typeface="Calibri" panose="020F0502020204030204" pitchFamily="34" charset="0"/>
                <a:cs typeface="Times New Roman" panose="02020603050405020304" pitchFamily="18" charset="0"/>
              </a:rPr>
            </a:br>
            <a:endParaRPr lang="en-GB" dirty="0">
              <a:latin typeface="Source Sans Pro" panose="020B0503030403020204" pitchFamily="34" charset="0"/>
              <a:ea typeface="Calibri" panose="020F0502020204030204" pitchFamily="34" charset="0"/>
              <a:cs typeface="Times New Roman" panose="02020603050405020304" pitchFamily="18" charset="0"/>
            </a:endParaRPr>
          </a:p>
          <a:p>
            <a:endParaRPr lang="en-GB" sz="1800" dirty="0">
              <a:effectLst/>
              <a:latin typeface="Source Sans Pro" panose="020B0503030403020204" pitchFamily="34" charset="0"/>
              <a:ea typeface="Calibri" panose="020F0502020204030204" pitchFamily="34" charset="0"/>
              <a:cs typeface="Times New Roman" panose="02020603050405020304" pitchFamily="18" charset="0"/>
            </a:endParaRPr>
          </a:p>
          <a:p>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6" name="Slide Number Placeholder 5">
            <a:extLst>
              <a:ext uri="{FF2B5EF4-FFF2-40B4-BE49-F238E27FC236}">
                <a16:creationId xmlns:a16="http://schemas.microsoft.com/office/drawing/2014/main" id="{5ABCD73C-3766-4E49-CB19-9C874CECD46E}"/>
              </a:ext>
            </a:extLst>
          </p:cNvPr>
          <p:cNvSpPr>
            <a:spLocks noGrp="1"/>
          </p:cNvSpPr>
          <p:nvPr>
            <p:ph type="sldNum" sz="quarter" idx="12"/>
          </p:nvPr>
        </p:nvSpPr>
        <p:spPr/>
        <p:txBody>
          <a:bodyPr/>
          <a:lstStyle/>
          <a:p>
            <a:fld id="{FC610DB6-46D6-4BAF-A2CE-541405F1E122}" type="slidenum">
              <a:rPr lang="en-NZ" smtClean="0"/>
              <a:t>12</a:t>
            </a:fld>
            <a:endParaRPr lang="en-NZ"/>
          </a:p>
        </p:txBody>
      </p:sp>
    </p:spTree>
    <p:extLst>
      <p:ext uri="{BB962C8B-B14F-4D97-AF65-F5344CB8AC3E}">
        <p14:creationId xmlns:p14="http://schemas.microsoft.com/office/powerpoint/2010/main" val="343507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What we need to do</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1099930"/>
            <a:ext cx="6347714" cy="5917096"/>
          </a:xfrm>
        </p:spPr>
        <p:txBody>
          <a:bodyPr>
            <a:normAutofit/>
          </a:bodyPr>
          <a:lstStyle/>
          <a:p>
            <a:r>
              <a:rPr lang="en-NZ" dirty="0"/>
              <a:t>At least fifteen people willing to be listed as registered members</a:t>
            </a:r>
          </a:p>
          <a:p>
            <a:r>
              <a:rPr lang="en-NZ" dirty="0"/>
              <a:t>The first year there is no membership levy but we will consider a levy such as $10-20 per year after that first year</a:t>
            </a:r>
          </a:p>
          <a:p>
            <a:pPr lvl="1"/>
            <a:r>
              <a:rPr lang="en-NZ" dirty="0"/>
              <a:t>Members are protected from any personal liability if anything goes wrong</a:t>
            </a:r>
          </a:p>
          <a:p>
            <a:r>
              <a:rPr lang="en-NZ" dirty="0"/>
              <a:t>We need to submit the signed constitution to the Registrar of the NZ Companies Office</a:t>
            </a:r>
          </a:p>
          <a:p>
            <a:r>
              <a:rPr lang="en-NZ" dirty="0"/>
              <a:t>Once approved we would register with the Charities Commission and seek Charitable and Tax Exempt status from IRD</a:t>
            </a:r>
          </a:p>
        </p:txBody>
      </p:sp>
      <p:sp>
        <p:nvSpPr>
          <p:cNvPr id="6" name="Slide Number Placeholder 5">
            <a:extLst>
              <a:ext uri="{FF2B5EF4-FFF2-40B4-BE49-F238E27FC236}">
                <a16:creationId xmlns:a16="http://schemas.microsoft.com/office/drawing/2014/main" id="{79E0C043-A447-4906-3153-FA80BFA7895C}"/>
              </a:ext>
            </a:extLst>
          </p:cNvPr>
          <p:cNvSpPr>
            <a:spLocks noGrp="1"/>
          </p:cNvSpPr>
          <p:nvPr>
            <p:ph type="sldNum" sz="quarter" idx="12"/>
          </p:nvPr>
        </p:nvSpPr>
        <p:spPr/>
        <p:txBody>
          <a:bodyPr/>
          <a:lstStyle/>
          <a:p>
            <a:fld id="{FC610DB6-46D6-4BAF-A2CE-541405F1E122}" type="slidenum">
              <a:rPr lang="en-NZ" smtClean="0"/>
              <a:t>13</a:t>
            </a:fld>
            <a:endParaRPr lang="en-NZ"/>
          </a:p>
        </p:txBody>
      </p:sp>
    </p:spTree>
    <p:extLst>
      <p:ext uri="{BB962C8B-B14F-4D97-AF65-F5344CB8AC3E}">
        <p14:creationId xmlns:p14="http://schemas.microsoft.com/office/powerpoint/2010/main" val="694989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BFFEC5-7A27-B675-4BA9-54C960DCBCEE}"/>
              </a:ext>
            </a:extLst>
          </p:cNvPr>
          <p:cNvPicPr>
            <a:picLocks noChangeAspect="1"/>
          </p:cNvPicPr>
          <p:nvPr/>
        </p:nvPicPr>
        <p:blipFill>
          <a:blip r:embed="rId2"/>
          <a:stretch>
            <a:fillRect/>
          </a:stretch>
        </p:blipFill>
        <p:spPr>
          <a:xfrm>
            <a:off x="1663238" y="0"/>
            <a:ext cx="4842164" cy="6858000"/>
          </a:xfrm>
          <a:prstGeom prst="rect">
            <a:avLst/>
          </a:prstGeom>
        </p:spPr>
      </p:pic>
      <p:sp>
        <p:nvSpPr>
          <p:cNvPr id="4" name="Slide Number Placeholder 3">
            <a:extLst>
              <a:ext uri="{FF2B5EF4-FFF2-40B4-BE49-F238E27FC236}">
                <a16:creationId xmlns:a16="http://schemas.microsoft.com/office/drawing/2014/main" id="{CA7C01D2-1991-CD36-6471-4514D5601DE2}"/>
              </a:ext>
            </a:extLst>
          </p:cNvPr>
          <p:cNvSpPr>
            <a:spLocks noGrp="1"/>
          </p:cNvSpPr>
          <p:nvPr>
            <p:ph type="sldNum" sz="quarter" idx="12"/>
          </p:nvPr>
        </p:nvSpPr>
        <p:spPr/>
        <p:txBody>
          <a:bodyPr/>
          <a:lstStyle/>
          <a:p>
            <a:fld id="{FC610DB6-46D6-4BAF-A2CE-541405F1E122}" type="slidenum">
              <a:rPr lang="en-NZ" smtClean="0"/>
              <a:t>14</a:t>
            </a:fld>
            <a:endParaRPr lang="en-NZ"/>
          </a:p>
        </p:txBody>
      </p:sp>
    </p:spTree>
    <p:extLst>
      <p:ext uri="{BB962C8B-B14F-4D97-AF65-F5344CB8AC3E}">
        <p14:creationId xmlns:p14="http://schemas.microsoft.com/office/powerpoint/2010/main" val="418282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93DE-1E06-3446-BA2A-855DC3A0543C}"/>
              </a:ext>
            </a:extLst>
          </p:cNvPr>
          <p:cNvSpPr>
            <a:spLocks noGrp="1"/>
          </p:cNvSpPr>
          <p:nvPr>
            <p:ph type="title"/>
          </p:nvPr>
        </p:nvSpPr>
        <p:spPr/>
        <p:txBody>
          <a:bodyPr/>
          <a:lstStyle/>
          <a:p>
            <a:r>
              <a:rPr lang="en-NZ" dirty="0"/>
              <a:t>Background</a:t>
            </a:r>
          </a:p>
        </p:txBody>
      </p:sp>
      <p:sp>
        <p:nvSpPr>
          <p:cNvPr id="3" name="Content Placeholder 2">
            <a:extLst>
              <a:ext uri="{FF2B5EF4-FFF2-40B4-BE49-F238E27FC236}">
                <a16:creationId xmlns:a16="http://schemas.microsoft.com/office/drawing/2014/main" id="{985D8E2D-3702-BED0-C9D7-E0FA5B542EAF}"/>
              </a:ext>
            </a:extLst>
          </p:cNvPr>
          <p:cNvSpPr>
            <a:spLocks noGrp="1"/>
          </p:cNvSpPr>
          <p:nvPr>
            <p:ph idx="1"/>
          </p:nvPr>
        </p:nvSpPr>
        <p:spPr>
          <a:xfrm>
            <a:off x="788708" y="1239564"/>
            <a:ext cx="6347714" cy="5008836"/>
          </a:xfrm>
        </p:spPr>
        <p:txBody>
          <a:bodyPr>
            <a:normAutofit/>
          </a:bodyPr>
          <a:lstStyle/>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Messy Church began in the United Kingdom in 2004</a:t>
            </a:r>
          </a:p>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Lucy Moore developed her idea </a:t>
            </a:r>
            <a:r>
              <a:rPr lang="en-NZ" sz="2000" dirty="0">
                <a:latin typeface="Calibri" panose="020F0502020204030204" pitchFamily="34" charset="0"/>
                <a:ea typeface="Calibri" panose="020F0502020204030204" pitchFamily="34" charset="0"/>
                <a:cs typeface="Times New Roman" panose="02020603050405020304" pitchFamily="18" charset="0"/>
              </a:rPr>
              <a:t>while working for </a:t>
            </a:r>
            <a:r>
              <a:rPr lang="en-NZ" sz="2000" dirty="0">
                <a:effectLst/>
                <a:latin typeface="Calibri" panose="020F0502020204030204" pitchFamily="34" charset="0"/>
                <a:ea typeface="Calibri" panose="020F0502020204030204" pitchFamily="34" charset="0"/>
                <a:cs typeface="Times New Roman" panose="02020603050405020304" pitchFamily="18" charset="0"/>
              </a:rPr>
              <a:t>Bible Reading Fellowship (UK) &lt; </a:t>
            </a:r>
            <a:r>
              <a:rPr lang="en-NZ"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www.brf.org.uk</a:t>
            </a:r>
            <a:r>
              <a:rPr lang="en-NZ" sz="2000" dirty="0">
                <a:effectLst/>
                <a:latin typeface="Calibri" panose="020F0502020204030204" pitchFamily="34" charset="0"/>
                <a:ea typeface="Calibri" panose="020F0502020204030204" pitchFamily="34" charset="0"/>
                <a:cs typeface="Times New Roman" panose="02020603050405020304" pitchFamily="18" charset="0"/>
              </a:rPr>
              <a:t> &gt;. </a:t>
            </a:r>
          </a:p>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Lucy’s is as secondary school teacher and Anglican Lay Canon of Portsmouth Cathedral. Recently (Feb 2022) she was appointed as the first Head of the Church of England’s new Growing Faith Foundation. </a:t>
            </a:r>
          </a:p>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The Rev Debbie Smith was the first NZ National Co-ordinator appointed in New Zealand in 2009 with resourcing provided by an anonymous UK donor through the BRF. </a:t>
            </a:r>
          </a:p>
        </p:txBody>
      </p:sp>
    </p:spTree>
    <p:extLst>
      <p:ext uri="{BB962C8B-B14F-4D97-AF65-F5344CB8AC3E}">
        <p14:creationId xmlns:p14="http://schemas.microsoft.com/office/powerpoint/2010/main" val="57035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393DE-1E06-3446-BA2A-855DC3A0543C}"/>
              </a:ext>
            </a:extLst>
          </p:cNvPr>
          <p:cNvSpPr>
            <a:spLocks noGrp="1"/>
          </p:cNvSpPr>
          <p:nvPr>
            <p:ph type="title"/>
          </p:nvPr>
        </p:nvSpPr>
        <p:spPr/>
        <p:txBody>
          <a:bodyPr/>
          <a:lstStyle/>
          <a:p>
            <a:r>
              <a:rPr lang="en-NZ" dirty="0"/>
              <a:t>Background</a:t>
            </a:r>
          </a:p>
        </p:txBody>
      </p:sp>
      <p:sp>
        <p:nvSpPr>
          <p:cNvPr id="3" name="Content Placeholder 2">
            <a:extLst>
              <a:ext uri="{FF2B5EF4-FFF2-40B4-BE49-F238E27FC236}">
                <a16:creationId xmlns:a16="http://schemas.microsoft.com/office/drawing/2014/main" id="{985D8E2D-3702-BED0-C9D7-E0FA5B542EAF}"/>
              </a:ext>
            </a:extLst>
          </p:cNvPr>
          <p:cNvSpPr>
            <a:spLocks noGrp="1"/>
          </p:cNvSpPr>
          <p:nvPr>
            <p:ph idx="1"/>
          </p:nvPr>
        </p:nvSpPr>
        <p:spPr>
          <a:xfrm>
            <a:off x="609598" y="1378712"/>
            <a:ext cx="6347714" cy="5008836"/>
          </a:xfrm>
        </p:spPr>
        <p:txBody>
          <a:bodyPr>
            <a:normAutofit/>
          </a:bodyPr>
          <a:lstStyle/>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Lucy Moore came to New Zealand in 2014 to speak at conferences around the country giving encouragement as the movement grew in New Zealand. </a:t>
            </a:r>
          </a:p>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The UK resourcing was given with an expectation that Messy Church NZ would develop its own resourcing and leadership. </a:t>
            </a:r>
          </a:p>
          <a:p>
            <a:pPr>
              <a:lnSpc>
                <a:spcPct val="107000"/>
              </a:lnSpc>
              <a:spcAft>
                <a:spcPts val="800"/>
              </a:spcAft>
            </a:pPr>
            <a:r>
              <a:rPr lang="en-NZ" sz="2000" dirty="0">
                <a:effectLst/>
                <a:latin typeface="Calibri" panose="020F0502020204030204" pitchFamily="34" charset="0"/>
                <a:ea typeface="Calibri" panose="020F0502020204030204" pitchFamily="34" charset="0"/>
                <a:cs typeface="Times New Roman" panose="02020603050405020304" pitchFamily="18" charset="0"/>
              </a:rPr>
              <a:t>Currently our National Team operate as an informal group reliant on UK funding which ceased in 2020. It is important for the ongoing life of Messy Church NZ that we develop our own constitution and ways and means of doing things here. </a:t>
            </a:r>
          </a:p>
        </p:txBody>
      </p:sp>
      <p:sp>
        <p:nvSpPr>
          <p:cNvPr id="6" name="Slide Number Placeholder 5">
            <a:extLst>
              <a:ext uri="{FF2B5EF4-FFF2-40B4-BE49-F238E27FC236}">
                <a16:creationId xmlns:a16="http://schemas.microsoft.com/office/drawing/2014/main" id="{D51FCF50-5EFE-C95B-7668-5F9D9B8DD00C}"/>
              </a:ext>
            </a:extLst>
          </p:cNvPr>
          <p:cNvSpPr>
            <a:spLocks noGrp="1"/>
          </p:cNvSpPr>
          <p:nvPr>
            <p:ph type="sldNum" sz="quarter" idx="12"/>
          </p:nvPr>
        </p:nvSpPr>
        <p:spPr/>
        <p:txBody>
          <a:bodyPr/>
          <a:lstStyle/>
          <a:p>
            <a:fld id="{FC610DB6-46D6-4BAF-A2CE-541405F1E122}" type="slidenum">
              <a:rPr lang="en-NZ" smtClean="0"/>
              <a:t>3</a:t>
            </a:fld>
            <a:endParaRPr lang="en-NZ"/>
          </a:p>
        </p:txBody>
      </p:sp>
    </p:spTree>
    <p:extLst>
      <p:ext uri="{BB962C8B-B14F-4D97-AF65-F5344CB8AC3E}">
        <p14:creationId xmlns:p14="http://schemas.microsoft.com/office/powerpoint/2010/main" val="330525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13BF-EB9B-F354-B135-67DD629D0000}"/>
              </a:ext>
            </a:extLst>
          </p:cNvPr>
          <p:cNvSpPr>
            <a:spLocks noGrp="1"/>
          </p:cNvSpPr>
          <p:nvPr>
            <p:ph type="title"/>
          </p:nvPr>
        </p:nvSpPr>
        <p:spPr>
          <a:xfrm>
            <a:off x="609599" y="609600"/>
            <a:ext cx="6347713" cy="891540"/>
          </a:xfrm>
        </p:spPr>
        <p:txBody>
          <a:bodyPr>
            <a:normAutofit fontScale="90000"/>
          </a:bodyPr>
          <a:lstStyle/>
          <a:p>
            <a:r>
              <a:rPr lang="en-NZ" sz="3600" dirty="0">
                <a:effectLst/>
                <a:latin typeface="Calibri" panose="020F0502020204030204" pitchFamily="34" charset="0"/>
                <a:ea typeface="Calibri" panose="020F0502020204030204" pitchFamily="34" charset="0"/>
                <a:cs typeface="Times New Roman" panose="02020603050405020304" pitchFamily="18" charset="0"/>
              </a:rPr>
              <a:t>Finding a way forward</a:t>
            </a:r>
            <a:br>
              <a:rPr lang="en-NZ" sz="3600" dirty="0">
                <a:effectLst/>
                <a:latin typeface="Calibri" panose="020F0502020204030204" pitchFamily="34" charset="0"/>
                <a:ea typeface="Calibri" panose="020F0502020204030204" pitchFamily="34" charset="0"/>
                <a:cs typeface="Times New Roman" panose="02020603050405020304" pitchFamily="18" charset="0"/>
              </a:rPr>
            </a:br>
            <a:endParaRPr lang="en-NZ" dirty="0"/>
          </a:p>
        </p:txBody>
      </p:sp>
      <p:sp>
        <p:nvSpPr>
          <p:cNvPr id="3" name="Content Placeholder 2">
            <a:extLst>
              <a:ext uri="{FF2B5EF4-FFF2-40B4-BE49-F238E27FC236}">
                <a16:creationId xmlns:a16="http://schemas.microsoft.com/office/drawing/2014/main" id="{D874C47A-232E-7DF4-F2F0-7C2BE9B32061}"/>
              </a:ext>
            </a:extLst>
          </p:cNvPr>
          <p:cNvSpPr>
            <a:spLocks noGrp="1"/>
          </p:cNvSpPr>
          <p:nvPr>
            <p:ph idx="1"/>
          </p:nvPr>
        </p:nvSpPr>
        <p:spPr>
          <a:xfrm>
            <a:off x="609599" y="1501140"/>
            <a:ext cx="6347714" cy="4540223"/>
          </a:xfrm>
        </p:spPr>
        <p:txBody>
          <a:bodyPr/>
          <a:lstStyle/>
          <a:p>
            <a:r>
              <a:rPr lang="en-NZ" sz="2000" dirty="0">
                <a:effectLst/>
                <a:latin typeface="Calibri" panose="020F0502020204030204" pitchFamily="34" charset="0"/>
                <a:ea typeface="Calibri" panose="020F0502020204030204" pitchFamily="34" charset="0"/>
                <a:cs typeface="Times New Roman" panose="02020603050405020304" pitchFamily="18" charset="0"/>
              </a:rPr>
              <a:t>Several Messy Church leaders from NZ attended the International Messy Church Conference in North Devon UK in 2019. </a:t>
            </a:r>
          </a:p>
          <a:p>
            <a:pPr marL="457200" indent="-457200">
              <a:buFont typeface="+mj-lt"/>
              <a:buAutoNum type="arabicPeriod"/>
            </a:pPr>
            <a:r>
              <a:rPr lang="en-NZ" sz="2000" dirty="0">
                <a:effectLst/>
                <a:latin typeface="Calibri" panose="020F0502020204030204" pitchFamily="34" charset="0"/>
                <a:ea typeface="Calibri" panose="020F0502020204030204" pitchFamily="34" charset="0"/>
                <a:cs typeface="Times New Roman" panose="02020603050405020304" pitchFamily="18" charset="0"/>
              </a:rPr>
              <a:t>There we were encouraged by the head of BRF UK, Richard Fisher, Lucy Moore and others, to develop a legal structure to carry on the development of Messy Church in NZ.</a:t>
            </a:r>
          </a:p>
          <a:p>
            <a:r>
              <a:rPr lang="en-NZ" sz="2000" dirty="0">
                <a:effectLst/>
                <a:latin typeface="Calibri" panose="020F0502020204030204" pitchFamily="34" charset="0"/>
                <a:ea typeface="Calibri" panose="020F0502020204030204" pitchFamily="34" charset="0"/>
                <a:cs typeface="Times New Roman" panose="02020603050405020304" pitchFamily="18" charset="0"/>
              </a:rPr>
              <a:t>the National Team began working towards forming a constitution for New Zealand. </a:t>
            </a:r>
            <a:endParaRPr lang="en-NZ" sz="2000" dirty="0"/>
          </a:p>
          <a:p>
            <a:endParaRPr lang="en-NZ" dirty="0"/>
          </a:p>
        </p:txBody>
      </p:sp>
      <p:sp>
        <p:nvSpPr>
          <p:cNvPr id="6" name="Slide Number Placeholder 5">
            <a:extLst>
              <a:ext uri="{FF2B5EF4-FFF2-40B4-BE49-F238E27FC236}">
                <a16:creationId xmlns:a16="http://schemas.microsoft.com/office/drawing/2014/main" id="{405C9820-4119-FE18-7C39-24AB0906B757}"/>
              </a:ext>
            </a:extLst>
          </p:cNvPr>
          <p:cNvSpPr>
            <a:spLocks noGrp="1"/>
          </p:cNvSpPr>
          <p:nvPr>
            <p:ph type="sldNum" sz="quarter" idx="12"/>
          </p:nvPr>
        </p:nvSpPr>
        <p:spPr/>
        <p:txBody>
          <a:bodyPr/>
          <a:lstStyle/>
          <a:p>
            <a:fld id="{FC610DB6-46D6-4BAF-A2CE-541405F1E122}" type="slidenum">
              <a:rPr lang="en-NZ" smtClean="0"/>
              <a:t>4</a:t>
            </a:fld>
            <a:endParaRPr lang="en-NZ"/>
          </a:p>
        </p:txBody>
      </p:sp>
    </p:spTree>
    <p:extLst>
      <p:ext uri="{BB962C8B-B14F-4D97-AF65-F5344CB8AC3E}">
        <p14:creationId xmlns:p14="http://schemas.microsoft.com/office/powerpoint/2010/main" val="406092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p:txBody>
          <a:bodyPr/>
          <a:lstStyle/>
          <a:p>
            <a:r>
              <a:rPr lang="en-NZ" dirty="0"/>
              <a:t>Why a legal entity?</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1351722"/>
            <a:ext cx="6347714" cy="5194852"/>
          </a:xfrm>
        </p:spPr>
        <p:txBody>
          <a:bodyPr>
            <a:normAutofit fontScale="92500"/>
          </a:bodyPr>
          <a:lstStyle/>
          <a:p>
            <a:pPr marL="342900" lvl="0" indent="-342900">
              <a:lnSpc>
                <a:spcPct val="107000"/>
              </a:lnSpc>
              <a:buFont typeface="Symbol" panose="05050102010706020507" pitchFamily="18" charset="2"/>
              <a:buChar char=""/>
            </a:pPr>
            <a:r>
              <a:rPr lang="en-NZ" sz="2800" dirty="0">
                <a:effectLst/>
                <a:latin typeface="Calibri" panose="020F0502020204030204" pitchFamily="34" charset="0"/>
                <a:ea typeface="Calibri" panose="020F0502020204030204" pitchFamily="34" charset="0"/>
                <a:cs typeface="Times New Roman" panose="02020603050405020304" pitchFamily="18" charset="0"/>
              </a:rPr>
              <a:t>Give clarity to our vision and purpose</a:t>
            </a:r>
          </a:p>
          <a:p>
            <a:pPr marL="342900" lvl="0" indent="-342900">
              <a:lnSpc>
                <a:spcPct val="107000"/>
              </a:lnSpc>
              <a:buFont typeface="Symbol" panose="05050102010706020507" pitchFamily="18" charset="2"/>
              <a:buChar char=""/>
            </a:pPr>
            <a:r>
              <a:rPr lang="en-NZ" sz="2800" dirty="0">
                <a:effectLst/>
                <a:latin typeface="Calibri" panose="020F0502020204030204" pitchFamily="34" charset="0"/>
                <a:ea typeface="Calibri" panose="020F0502020204030204" pitchFamily="34" charset="0"/>
                <a:cs typeface="Times New Roman" panose="02020603050405020304" pitchFamily="18" charset="0"/>
              </a:rPr>
              <a:t>Give guidance and direction to local Messy Church leaders and groups</a:t>
            </a:r>
          </a:p>
          <a:p>
            <a:pPr marL="342900" lvl="0" indent="-342900">
              <a:lnSpc>
                <a:spcPct val="107000"/>
              </a:lnSpc>
              <a:buFont typeface="Symbol" panose="05050102010706020507" pitchFamily="18" charset="2"/>
              <a:buChar char=""/>
            </a:pPr>
            <a:r>
              <a:rPr lang="en-NZ" sz="2800" dirty="0">
                <a:effectLst/>
                <a:latin typeface="Calibri" panose="020F0502020204030204" pitchFamily="34" charset="0"/>
                <a:ea typeface="Calibri" panose="020F0502020204030204" pitchFamily="34" charset="0"/>
                <a:cs typeface="Times New Roman" panose="02020603050405020304" pitchFamily="18" charset="0"/>
              </a:rPr>
              <a:t>Provide resources, training opportunities, and conferences to promote Messy Church</a:t>
            </a:r>
          </a:p>
          <a:p>
            <a:pPr marL="342900" lvl="0" indent="-342900">
              <a:lnSpc>
                <a:spcPct val="107000"/>
              </a:lnSpc>
              <a:buFont typeface="Symbol" panose="05050102010706020507" pitchFamily="18" charset="2"/>
              <a:buChar char=""/>
            </a:pPr>
            <a:r>
              <a:rPr lang="en-NZ" sz="2800" dirty="0">
                <a:effectLst/>
                <a:latin typeface="Calibri" panose="020F0502020204030204" pitchFamily="34" charset="0"/>
                <a:ea typeface="Calibri" panose="020F0502020204030204" pitchFamily="34" charset="0"/>
                <a:cs typeface="Times New Roman" panose="02020603050405020304" pitchFamily="18" charset="0"/>
              </a:rPr>
              <a:t>Provide for leadership succession over time</a:t>
            </a:r>
          </a:p>
          <a:p>
            <a:pPr marL="342900" lvl="0" indent="-342900">
              <a:lnSpc>
                <a:spcPct val="107000"/>
              </a:lnSpc>
              <a:buFont typeface="Symbol" panose="05050102010706020507" pitchFamily="18" charset="2"/>
              <a:buChar char=""/>
            </a:pPr>
            <a:r>
              <a:rPr lang="en-NZ" sz="2800" dirty="0">
                <a:effectLst/>
                <a:latin typeface="Calibri" panose="020F0502020204030204" pitchFamily="34" charset="0"/>
                <a:ea typeface="Calibri" panose="020F0502020204030204" pitchFamily="34" charset="0"/>
                <a:cs typeface="Times New Roman" panose="02020603050405020304" pitchFamily="18" charset="0"/>
              </a:rPr>
              <a:t>Be a source of information and guidelines to general enquirers and denominational leaders on Messy Church</a:t>
            </a:r>
          </a:p>
        </p:txBody>
      </p:sp>
      <p:sp>
        <p:nvSpPr>
          <p:cNvPr id="6" name="Slide Number Placeholder 5">
            <a:extLst>
              <a:ext uri="{FF2B5EF4-FFF2-40B4-BE49-F238E27FC236}">
                <a16:creationId xmlns:a16="http://schemas.microsoft.com/office/drawing/2014/main" id="{BD51CA39-EC12-D27A-1203-F7D988072571}"/>
              </a:ext>
            </a:extLst>
          </p:cNvPr>
          <p:cNvSpPr>
            <a:spLocks noGrp="1"/>
          </p:cNvSpPr>
          <p:nvPr>
            <p:ph type="sldNum" sz="quarter" idx="12"/>
          </p:nvPr>
        </p:nvSpPr>
        <p:spPr/>
        <p:txBody>
          <a:bodyPr/>
          <a:lstStyle/>
          <a:p>
            <a:fld id="{FC610DB6-46D6-4BAF-A2CE-541405F1E122}" type="slidenum">
              <a:rPr lang="en-NZ" smtClean="0"/>
              <a:t>5</a:t>
            </a:fld>
            <a:endParaRPr lang="en-NZ"/>
          </a:p>
        </p:txBody>
      </p:sp>
    </p:spTree>
    <p:extLst>
      <p:ext uri="{BB962C8B-B14F-4D97-AF65-F5344CB8AC3E}">
        <p14:creationId xmlns:p14="http://schemas.microsoft.com/office/powerpoint/2010/main" val="213309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Why a legal entity?</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940904"/>
            <a:ext cx="6347714" cy="5917096"/>
          </a:xfrm>
        </p:spPr>
        <p:txBody>
          <a:bodyPr>
            <a:normAutofit/>
          </a:bodyPr>
          <a:lstStyle/>
          <a:p>
            <a:pPr marL="342900" lvl="0" indent="-342900">
              <a:lnSpc>
                <a:spcPct val="107000"/>
              </a:lnSpc>
              <a:buFont typeface="Symbol" panose="05050102010706020507" pitchFamily="18" charset="2"/>
              <a:buChar char=""/>
            </a:pPr>
            <a:r>
              <a:rPr lang="en-NZ" sz="2400" dirty="0">
                <a:effectLst/>
                <a:latin typeface="Calibri" panose="020F0502020204030204" pitchFamily="34" charset="0"/>
                <a:ea typeface="Calibri" panose="020F0502020204030204" pitchFamily="34" charset="0"/>
                <a:cs typeface="Times New Roman" panose="02020603050405020304" pitchFamily="18" charset="0"/>
              </a:rPr>
              <a:t>To implement a plan for the ongoing support of existing groups and support the development of new groups</a:t>
            </a:r>
          </a:p>
          <a:p>
            <a:pPr marL="342900" lvl="0" indent="-342900">
              <a:lnSpc>
                <a:spcPct val="107000"/>
              </a:lnSpc>
              <a:buFont typeface="Symbol" panose="05050102010706020507" pitchFamily="18" charset="2"/>
              <a:buChar char=""/>
            </a:pPr>
            <a:r>
              <a:rPr lang="en-NZ" sz="2400" dirty="0">
                <a:effectLst/>
                <a:latin typeface="Calibri" panose="020F0502020204030204" pitchFamily="34" charset="0"/>
                <a:ea typeface="Calibri" panose="020F0502020204030204" pitchFamily="34" charset="0"/>
                <a:cs typeface="Times New Roman" panose="02020603050405020304" pitchFamily="18" charset="0"/>
              </a:rPr>
              <a:t>To acquire the protections and benefits of Charitable Status, including tax deductibility for donations.</a:t>
            </a:r>
          </a:p>
          <a:p>
            <a:pPr marL="342900" lvl="0" indent="-342900">
              <a:lnSpc>
                <a:spcPct val="107000"/>
              </a:lnSpc>
              <a:buFont typeface="Symbol" panose="05050102010706020507" pitchFamily="18" charset="2"/>
              <a:buChar char=""/>
            </a:pPr>
            <a:r>
              <a:rPr lang="en-NZ" sz="2400" dirty="0">
                <a:effectLst/>
                <a:latin typeface="Calibri" panose="020F0502020204030204" pitchFamily="34" charset="0"/>
                <a:ea typeface="Calibri" panose="020F0502020204030204" pitchFamily="34" charset="0"/>
                <a:cs typeface="Times New Roman" panose="02020603050405020304" pitchFamily="18" charset="0"/>
              </a:rPr>
              <a:t>To enable us to apply to appropriate bodies for project grants.</a:t>
            </a:r>
          </a:p>
          <a:p>
            <a:endParaRPr lang="en-NZ" dirty="0"/>
          </a:p>
        </p:txBody>
      </p:sp>
      <p:sp>
        <p:nvSpPr>
          <p:cNvPr id="6" name="Slide Number Placeholder 5">
            <a:extLst>
              <a:ext uri="{FF2B5EF4-FFF2-40B4-BE49-F238E27FC236}">
                <a16:creationId xmlns:a16="http://schemas.microsoft.com/office/drawing/2014/main" id="{6EE50057-CDE0-C66A-92AB-903C30783C81}"/>
              </a:ext>
            </a:extLst>
          </p:cNvPr>
          <p:cNvSpPr>
            <a:spLocks noGrp="1"/>
          </p:cNvSpPr>
          <p:nvPr>
            <p:ph type="sldNum" sz="quarter" idx="12"/>
          </p:nvPr>
        </p:nvSpPr>
        <p:spPr/>
        <p:txBody>
          <a:bodyPr/>
          <a:lstStyle/>
          <a:p>
            <a:fld id="{FC610DB6-46D6-4BAF-A2CE-541405F1E122}" type="slidenum">
              <a:rPr lang="en-NZ" smtClean="0"/>
              <a:t>6</a:t>
            </a:fld>
            <a:endParaRPr lang="en-NZ"/>
          </a:p>
        </p:txBody>
      </p:sp>
    </p:spTree>
    <p:extLst>
      <p:ext uri="{BB962C8B-B14F-4D97-AF65-F5344CB8AC3E}">
        <p14:creationId xmlns:p14="http://schemas.microsoft.com/office/powerpoint/2010/main" val="3229713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Why a legal entity?</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940904"/>
            <a:ext cx="6347714" cy="4644556"/>
          </a:xfrm>
        </p:spPr>
        <p:txBody>
          <a:bodyPr>
            <a:normAutofit/>
          </a:bodyPr>
          <a:lstStyle/>
          <a:p>
            <a:pPr marL="342900" lvl="0" indent="-342900">
              <a:lnSpc>
                <a:spcPct val="107000"/>
              </a:lnSpc>
              <a:buFont typeface="Symbol" panose="05050102010706020507" pitchFamily="18" charset="2"/>
              <a:buChar char=""/>
            </a:pPr>
            <a:r>
              <a:rPr lang="en-NZ" sz="2400" dirty="0">
                <a:effectLst/>
                <a:latin typeface="Calibri" panose="020F0502020204030204" pitchFamily="34" charset="0"/>
                <a:ea typeface="Calibri" panose="020F0502020204030204" pitchFamily="34" charset="0"/>
                <a:cs typeface="Times New Roman" panose="02020603050405020304" pitchFamily="18" charset="0"/>
              </a:rPr>
              <a:t>To be properly and appropriately accountable for our activities.</a:t>
            </a:r>
          </a:p>
          <a:p>
            <a:pPr marL="342900" lvl="0" indent="-342900">
              <a:lnSpc>
                <a:spcPct val="107000"/>
              </a:lnSpc>
              <a:spcAft>
                <a:spcPts val="800"/>
              </a:spcAft>
              <a:buFont typeface="Symbol" panose="05050102010706020507" pitchFamily="18" charset="2"/>
              <a:buChar char=""/>
            </a:pPr>
            <a:r>
              <a:rPr lang="en-NZ" sz="2400" dirty="0">
                <a:effectLst/>
                <a:latin typeface="Calibri" panose="020F0502020204030204" pitchFamily="34" charset="0"/>
                <a:ea typeface="Calibri" panose="020F0502020204030204" pitchFamily="34" charset="0"/>
                <a:cs typeface="Times New Roman" panose="02020603050405020304" pitchFamily="18" charset="0"/>
              </a:rPr>
              <a:t>To be a liaison group for Messy Church internationally and an agent through a formal Agreement, for BRF and Messy Church UK.</a:t>
            </a:r>
          </a:p>
          <a:p>
            <a:endParaRPr lang="en-NZ" dirty="0"/>
          </a:p>
        </p:txBody>
      </p:sp>
      <p:sp>
        <p:nvSpPr>
          <p:cNvPr id="6" name="Slide Number Placeholder 5">
            <a:extLst>
              <a:ext uri="{FF2B5EF4-FFF2-40B4-BE49-F238E27FC236}">
                <a16:creationId xmlns:a16="http://schemas.microsoft.com/office/drawing/2014/main" id="{6236C882-4FB3-5CC3-93CE-C7F89A98F8DE}"/>
              </a:ext>
            </a:extLst>
          </p:cNvPr>
          <p:cNvSpPr>
            <a:spLocks noGrp="1"/>
          </p:cNvSpPr>
          <p:nvPr>
            <p:ph type="sldNum" sz="quarter" idx="12"/>
          </p:nvPr>
        </p:nvSpPr>
        <p:spPr/>
        <p:txBody>
          <a:bodyPr/>
          <a:lstStyle/>
          <a:p>
            <a:fld id="{FC610DB6-46D6-4BAF-A2CE-541405F1E122}" type="slidenum">
              <a:rPr lang="en-NZ" smtClean="0"/>
              <a:t>7</a:t>
            </a:fld>
            <a:endParaRPr lang="en-NZ"/>
          </a:p>
        </p:txBody>
      </p:sp>
    </p:spTree>
    <p:extLst>
      <p:ext uri="{BB962C8B-B14F-4D97-AF65-F5344CB8AC3E}">
        <p14:creationId xmlns:p14="http://schemas.microsoft.com/office/powerpoint/2010/main" val="275599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Constitution Objects:</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940904"/>
            <a:ext cx="6347714" cy="5917096"/>
          </a:xfrm>
        </p:spPr>
        <p:txBody>
          <a:bodyPr>
            <a:normAutofit/>
          </a:bodyPr>
          <a:lstStyle/>
          <a:p>
            <a:pPr marL="457200" marR="17780"/>
            <a:r>
              <a:rPr lang="en-NZ" sz="2000" b="1" dirty="0">
                <a:solidFill>
                  <a:srgbClr val="272727"/>
                </a:solidFill>
                <a:effectLst/>
                <a:latin typeface="Arial" panose="020B0604020202020204" pitchFamily="34" charset="0"/>
                <a:ea typeface="Times New Roman" panose="02020603050405020304" pitchFamily="18" charset="0"/>
                <a:cs typeface="Times New Roman" panose="02020603050405020304" pitchFamily="18" charset="0"/>
              </a:rPr>
              <a:t>3.0 Purposes of Society</a:t>
            </a:r>
            <a:endParaRPr lang="en-NZ" b="1" dirty="0">
              <a:effectLst/>
              <a:latin typeface="Calibri" panose="020F0502020204030204" pitchFamily="34" charset="0"/>
              <a:ea typeface="Calibri" panose="020F0502020204030204" pitchFamily="34" charset="0"/>
              <a:cs typeface="Times New Roman" panose="02020603050405020304" pitchFamily="18" charset="0"/>
            </a:endParaRPr>
          </a:p>
          <a:p>
            <a:pPr marL="457200" marR="17780"/>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3.1 The Society is a Christian organisation and has been formed to carry out the following Charitable Purposes:</a:t>
            </a: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promote and resource within recognised Christian denominations and churches in New Zealand the concept of All Age Christian worship and community formation as expressed by the Messy Church concept promoted and developed by the Bible Reading Fellowship, a registered charity in the United Kingdom (“BRF”), and pursuant to an agreement with BRF. (See Appendix 1)</a:t>
            </a:r>
            <a:endParaRPr lang="en-NZ"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sz="2000" dirty="0">
                <a:solidFill>
                  <a:srgbClr val="424242"/>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To be the New Zealand representative for the Messy Church programme pursuant to an Agreement with the BRF that in the judgement of the trustees fulfils the primary purpose above (3.1.a).</a:t>
            </a:r>
            <a:endParaRPr lang="en-NZ" dirty="0">
              <a:solidFill>
                <a:srgbClr val="42424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Z" dirty="0"/>
          </a:p>
        </p:txBody>
      </p:sp>
      <p:sp>
        <p:nvSpPr>
          <p:cNvPr id="6" name="Slide Number Placeholder 5">
            <a:extLst>
              <a:ext uri="{FF2B5EF4-FFF2-40B4-BE49-F238E27FC236}">
                <a16:creationId xmlns:a16="http://schemas.microsoft.com/office/drawing/2014/main" id="{5264AEC7-7336-82A6-3582-9D27EDE3960A}"/>
              </a:ext>
            </a:extLst>
          </p:cNvPr>
          <p:cNvSpPr>
            <a:spLocks noGrp="1"/>
          </p:cNvSpPr>
          <p:nvPr>
            <p:ph type="sldNum" sz="quarter" idx="12"/>
          </p:nvPr>
        </p:nvSpPr>
        <p:spPr/>
        <p:txBody>
          <a:bodyPr/>
          <a:lstStyle/>
          <a:p>
            <a:fld id="{FC610DB6-46D6-4BAF-A2CE-541405F1E122}" type="slidenum">
              <a:rPr lang="en-NZ" smtClean="0"/>
              <a:t>8</a:t>
            </a:fld>
            <a:endParaRPr lang="en-NZ"/>
          </a:p>
        </p:txBody>
      </p:sp>
    </p:spTree>
    <p:extLst>
      <p:ext uri="{BB962C8B-B14F-4D97-AF65-F5344CB8AC3E}">
        <p14:creationId xmlns:p14="http://schemas.microsoft.com/office/powerpoint/2010/main" val="107575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08E8-BDAC-606D-AA23-B59601D68D32}"/>
              </a:ext>
            </a:extLst>
          </p:cNvPr>
          <p:cNvSpPr>
            <a:spLocks noGrp="1"/>
          </p:cNvSpPr>
          <p:nvPr>
            <p:ph type="title"/>
          </p:nvPr>
        </p:nvSpPr>
        <p:spPr>
          <a:xfrm>
            <a:off x="609600" y="265043"/>
            <a:ext cx="6347713" cy="1320800"/>
          </a:xfrm>
        </p:spPr>
        <p:txBody>
          <a:bodyPr/>
          <a:lstStyle/>
          <a:p>
            <a:r>
              <a:rPr lang="en-NZ" dirty="0"/>
              <a:t>Constitution Objects:</a:t>
            </a:r>
          </a:p>
        </p:txBody>
      </p:sp>
      <p:sp>
        <p:nvSpPr>
          <p:cNvPr id="3" name="Content Placeholder 2">
            <a:extLst>
              <a:ext uri="{FF2B5EF4-FFF2-40B4-BE49-F238E27FC236}">
                <a16:creationId xmlns:a16="http://schemas.microsoft.com/office/drawing/2014/main" id="{65796AF6-7F00-A47A-BD7A-F4595D9C2B1B}"/>
              </a:ext>
            </a:extLst>
          </p:cNvPr>
          <p:cNvSpPr>
            <a:spLocks noGrp="1"/>
          </p:cNvSpPr>
          <p:nvPr>
            <p:ph idx="1"/>
          </p:nvPr>
        </p:nvSpPr>
        <p:spPr>
          <a:xfrm>
            <a:off x="609599" y="940904"/>
            <a:ext cx="6347714" cy="5917096"/>
          </a:xfrm>
        </p:spPr>
        <p:txBody>
          <a:bodyPr>
            <a:normAutofit/>
          </a:bodyPr>
          <a:lstStyle/>
          <a:p>
            <a:pPr marL="342900" marR="17780" lvl="0" indent="-342900">
              <a:buFont typeface="+mj-lt"/>
              <a:buAutoNum type="alphaLcPeriod"/>
              <a:tabLst>
                <a:tab pos="4572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promote, uphold and educate local Christian congregations on the following values:</a:t>
            </a:r>
            <a:endParaRPr lang="en-NZ"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17780" lvl="1" indent="-285750">
              <a:buFont typeface="+mj-lt"/>
              <a:buAutoNum type="romanLcPeriod"/>
              <a:tabLst>
                <a:tab pos="9144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Being Christ-centred</a:t>
            </a:r>
            <a:endParaRPr lang="en-NZ" sz="18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17780" lvl="1" indent="-285750">
              <a:buFont typeface="+mj-lt"/>
              <a:buAutoNum type="romanLcPeriod"/>
              <a:tabLst>
                <a:tab pos="9144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Being All-age</a:t>
            </a:r>
            <a:endParaRPr lang="en-NZ" sz="18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17780" lvl="1" indent="-285750">
              <a:buFont typeface="+mj-lt"/>
              <a:buAutoNum type="romanLcPeriod"/>
              <a:tabLst>
                <a:tab pos="9144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Being Creative</a:t>
            </a:r>
            <a:endParaRPr lang="en-NZ" sz="18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17780" lvl="1" indent="-285750">
              <a:buFont typeface="+mj-lt"/>
              <a:buAutoNum type="romanLcPeriod"/>
              <a:tabLst>
                <a:tab pos="9144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Being Hospitable</a:t>
            </a:r>
            <a:endParaRPr lang="en-NZ" sz="18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17780" lvl="1" indent="-285750">
              <a:buFont typeface="+mj-lt"/>
              <a:buAutoNum type="romanLcPeriod"/>
              <a:tabLst>
                <a:tab pos="9144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Celebrating together.</a:t>
            </a:r>
            <a:endParaRPr lang="en-NZ" sz="1800"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To be a point of connection and communication with the International Messy Church movement, and other groups with similar values.</a:t>
            </a:r>
            <a:endParaRPr lang="en-NZ"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17780" lvl="0" indent="-342900">
              <a:buFont typeface="+mj-lt"/>
              <a:buAutoNum type="alphaLcPeriod"/>
              <a:tabLst>
                <a:tab pos="457200" algn="l"/>
              </a:tabLst>
            </a:pPr>
            <a:r>
              <a:rPr lang="en-NZ" sz="2000" dirty="0">
                <a:solidFill>
                  <a:srgbClr val="424242"/>
                </a:solidFill>
                <a:effectLst/>
                <a:latin typeface="Arial" panose="020B0604020202020204" pitchFamily="34" charset="0"/>
                <a:ea typeface="Times New Roman" panose="02020603050405020304" pitchFamily="18" charset="0"/>
                <a:cs typeface="Times New Roman" panose="02020603050405020304" pitchFamily="18" charset="0"/>
              </a:rPr>
              <a:t>With the consent and on the invitation of local church leaders, to recruit, train and resource leaders to implement these values within existing Churches and communities of faith.</a:t>
            </a:r>
            <a:endParaRPr lang="en-NZ" dirty="0">
              <a:solidFill>
                <a:srgbClr val="424242"/>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6" name="Slide Number Placeholder 5">
            <a:extLst>
              <a:ext uri="{FF2B5EF4-FFF2-40B4-BE49-F238E27FC236}">
                <a16:creationId xmlns:a16="http://schemas.microsoft.com/office/drawing/2014/main" id="{564AEEE9-1ED8-1F66-2135-99D4D19FD0DA}"/>
              </a:ext>
            </a:extLst>
          </p:cNvPr>
          <p:cNvSpPr>
            <a:spLocks noGrp="1"/>
          </p:cNvSpPr>
          <p:nvPr>
            <p:ph type="sldNum" sz="quarter" idx="12"/>
          </p:nvPr>
        </p:nvSpPr>
        <p:spPr/>
        <p:txBody>
          <a:bodyPr/>
          <a:lstStyle/>
          <a:p>
            <a:fld id="{FC610DB6-46D6-4BAF-A2CE-541405F1E122}" type="slidenum">
              <a:rPr lang="en-NZ" smtClean="0"/>
              <a:t>9</a:t>
            </a:fld>
            <a:endParaRPr lang="en-NZ"/>
          </a:p>
        </p:txBody>
      </p:sp>
    </p:spTree>
    <p:extLst>
      <p:ext uri="{BB962C8B-B14F-4D97-AF65-F5344CB8AC3E}">
        <p14:creationId xmlns:p14="http://schemas.microsoft.com/office/powerpoint/2010/main" val="8089393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1087</Words>
  <Application>Microsoft Office PowerPoint</Application>
  <PresentationFormat>On-screen Show (4:3)</PresentationFormat>
  <Paragraphs>78</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Source Sans Pro</vt:lpstr>
      <vt:lpstr>Symbol</vt:lpstr>
      <vt:lpstr>Trebuchet MS</vt:lpstr>
      <vt:lpstr>Wingdings 3</vt:lpstr>
      <vt:lpstr>Facet</vt:lpstr>
      <vt:lpstr>All Age Connect Aotearoa  (Incorporated Society)</vt:lpstr>
      <vt:lpstr>Background</vt:lpstr>
      <vt:lpstr>Background</vt:lpstr>
      <vt:lpstr>Finding a way forward </vt:lpstr>
      <vt:lpstr>Why a legal entity?</vt:lpstr>
      <vt:lpstr>Why a legal entity?</vt:lpstr>
      <vt:lpstr>Why a legal entity?</vt:lpstr>
      <vt:lpstr>Constitution Objects:</vt:lpstr>
      <vt:lpstr>Constitution Objects:</vt:lpstr>
      <vt:lpstr>Constitution Objects:</vt:lpstr>
      <vt:lpstr>Agreement with BRF UK:</vt:lpstr>
      <vt:lpstr>Agreement with BRF UK:</vt:lpstr>
      <vt:lpstr>What we need to do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Age Connect Aotearoa  (Incorporated Society)</dc:title>
  <dc:creator>alex czerwonka</dc:creator>
  <cp:lastModifiedBy>alex czerwonka</cp:lastModifiedBy>
  <cp:revision>2</cp:revision>
  <dcterms:created xsi:type="dcterms:W3CDTF">2022-11-29T04:51:52Z</dcterms:created>
  <dcterms:modified xsi:type="dcterms:W3CDTF">2022-12-01T07:17:52Z</dcterms:modified>
</cp:coreProperties>
</file>